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88" r:id="rId5"/>
    <p:sldId id="259" r:id="rId6"/>
    <p:sldId id="274" r:id="rId7"/>
    <p:sldId id="260" r:id="rId8"/>
    <p:sldId id="261" r:id="rId9"/>
    <p:sldId id="262" r:id="rId10"/>
    <p:sldId id="275" r:id="rId11"/>
    <p:sldId id="263" r:id="rId12"/>
    <p:sldId id="264" r:id="rId13"/>
    <p:sldId id="265" r:id="rId14"/>
    <p:sldId id="281" r:id="rId15"/>
    <p:sldId id="276" r:id="rId16"/>
    <p:sldId id="277" r:id="rId17"/>
    <p:sldId id="279" r:id="rId18"/>
    <p:sldId id="266" r:id="rId19"/>
    <p:sldId id="280" r:id="rId20"/>
    <p:sldId id="267" r:id="rId21"/>
    <p:sldId id="268" r:id="rId22"/>
    <p:sldId id="287" r:id="rId23"/>
    <p:sldId id="269" r:id="rId24"/>
    <p:sldId id="282" r:id="rId25"/>
    <p:sldId id="283" r:id="rId26"/>
    <p:sldId id="284" r:id="rId27"/>
    <p:sldId id="285" r:id="rId28"/>
    <p:sldId id="286" r:id="rId29"/>
    <p:sldId id="270" r:id="rId30"/>
    <p:sldId id="271" r:id="rId31"/>
    <p:sldId id="273" r:id="rId32"/>
  </p:sldIdLst>
  <p:sldSz cx="9144000" cy="5143500" type="screen16x9"/>
  <p:notesSz cx="6858000" cy="9144000"/>
  <p:embeddedFontLst>
    <p:embeddedFont>
      <p:font typeface="Montserrat" panose="00000500000000000000" pitchFamily="2" charset="0"/>
      <p:regular r:id="rId34"/>
      <p:bold r:id="rId35"/>
      <p:italic r:id="rId36"/>
      <p:boldItalic r:id="rId37"/>
    </p:embeddedFont>
    <p:embeddedFont>
      <p:font typeface="Montserrat Medium" panose="000006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79DE34-A1FD-47EC-B161-C850353F8D34}" v="104" dt="2025-05-04T15:26:36.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rushikesh Sawant" userId="42890febba17db19" providerId="LiveId" clId="{2379DE34-A1FD-47EC-B161-C850353F8D34}"/>
    <pc:docChg chg="undo redo custSel addSld delSld modSld">
      <pc:chgData name="Hrushikesh Sawant" userId="42890febba17db19" providerId="LiveId" clId="{2379DE34-A1FD-47EC-B161-C850353F8D34}" dt="2025-05-04T15:35:11.914" v="1906" actId="255"/>
      <pc:docMkLst>
        <pc:docMk/>
      </pc:docMkLst>
      <pc:sldChg chg="modSp mod">
        <pc:chgData name="Hrushikesh Sawant" userId="42890febba17db19" providerId="LiveId" clId="{2379DE34-A1FD-47EC-B161-C850353F8D34}" dt="2025-05-04T15:14:21.174" v="1864"/>
        <pc:sldMkLst>
          <pc:docMk/>
          <pc:sldMk cId="0" sldId="257"/>
        </pc:sldMkLst>
        <pc:spChg chg="mod">
          <ac:chgData name="Hrushikesh Sawant" userId="42890febba17db19" providerId="LiveId" clId="{2379DE34-A1FD-47EC-B161-C850353F8D34}" dt="2025-05-04T15:14:21.174" v="1864"/>
          <ac:spMkLst>
            <pc:docMk/>
            <pc:sldMk cId="0" sldId="257"/>
            <ac:spMk id="9" creationId="{22A062FD-483B-D7FC-5DC3-CDE247D4606C}"/>
          </ac:spMkLst>
        </pc:spChg>
      </pc:sldChg>
      <pc:sldChg chg="addSp modSp mod">
        <pc:chgData name="Hrushikesh Sawant" userId="42890febba17db19" providerId="LiveId" clId="{2379DE34-A1FD-47EC-B161-C850353F8D34}" dt="2025-05-04T15:11:27.946" v="1858" actId="1076"/>
        <pc:sldMkLst>
          <pc:docMk/>
          <pc:sldMk cId="0" sldId="258"/>
        </pc:sldMkLst>
        <pc:spChg chg="add mod">
          <ac:chgData name="Hrushikesh Sawant" userId="42890febba17db19" providerId="LiveId" clId="{2379DE34-A1FD-47EC-B161-C850353F8D34}" dt="2025-05-04T15:11:27.946" v="1858" actId="1076"/>
          <ac:spMkLst>
            <pc:docMk/>
            <pc:sldMk cId="0" sldId="258"/>
            <ac:spMk id="2" creationId="{25D25494-FAD4-92E3-DCE1-351C6DDF16C3}"/>
          </ac:spMkLst>
        </pc:spChg>
        <pc:picChg chg="add mod">
          <ac:chgData name="Hrushikesh Sawant" userId="42890febba17db19" providerId="LiveId" clId="{2379DE34-A1FD-47EC-B161-C850353F8D34}" dt="2025-05-04T15:10:32.544" v="1845" actId="1076"/>
          <ac:picMkLst>
            <pc:docMk/>
            <pc:sldMk cId="0" sldId="258"/>
            <ac:picMk id="3" creationId="{81EEC602-33C1-6438-3313-23A4DA34584C}"/>
          </ac:picMkLst>
        </pc:picChg>
        <pc:picChg chg="mod">
          <ac:chgData name="Hrushikesh Sawant" userId="42890febba17db19" providerId="LiveId" clId="{2379DE34-A1FD-47EC-B161-C850353F8D34}" dt="2025-05-03T17:55:35.075" v="10" actId="1076"/>
          <ac:picMkLst>
            <pc:docMk/>
            <pc:sldMk cId="0" sldId="258"/>
            <ac:picMk id="68" creationId="{00000000-0000-0000-0000-000000000000}"/>
          </ac:picMkLst>
        </pc:picChg>
      </pc:sldChg>
      <pc:sldChg chg="addSp delSp modSp mod">
        <pc:chgData name="Hrushikesh Sawant" userId="42890febba17db19" providerId="LiveId" clId="{2379DE34-A1FD-47EC-B161-C850353F8D34}" dt="2025-05-03T17:59:22.613" v="50" actId="1076"/>
        <pc:sldMkLst>
          <pc:docMk/>
          <pc:sldMk cId="0" sldId="259"/>
        </pc:sldMkLst>
        <pc:spChg chg="add del mod">
          <ac:chgData name="Hrushikesh Sawant" userId="42890febba17db19" providerId="LiveId" clId="{2379DE34-A1FD-47EC-B161-C850353F8D34}" dt="2025-05-03T17:59:15.436" v="48" actId="478"/>
          <ac:spMkLst>
            <pc:docMk/>
            <pc:sldMk cId="0" sldId="259"/>
            <ac:spMk id="7" creationId="{CF9637DF-8447-F3F9-2C65-3850C7669BC2}"/>
          </ac:spMkLst>
        </pc:spChg>
        <pc:spChg chg="add mod">
          <ac:chgData name="Hrushikesh Sawant" userId="42890febba17db19" providerId="LiveId" clId="{2379DE34-A1FD-47EC-B161-C850353F8D34}" dt="2025-05-03T17:59:22.613" v="50" actId="1076"/>
          <ac:spMkLst>
            <pc:docMk/>
            <pc:sldMk cId="0" sldId="259"/>
            <ac:spMk id="9" creationId="{A8D52A98-4035-EB3E-FFFE-3CC7878E7BCD}"/>
          </ac:spMkLst>
        </pc:spChg>
        <pc:picChg chg="add del mod">
          <ac:chgData name="Hrushikesh Sawant" userId="42890febba17db19" providerId="LiveId" clId="{2379DE34-A1FD-47EC-B161-C850353F8D34}" dt="2025-05-03T17:59:10.117" v="47" actId="478"/>
          <ac:picMkLst>
            <pc:docMk/>
            <pc:sldMk cId="0" sldId="259"/>
            <ac:picMk id="8" creationId="{81EEC602-33C1-6438-3313-23A4DA34584C}"/>
          </ac:picMkLst>
        </pc:picChg>
      </pc:sldChg>
      <pc:sldChg chg="addSp modSp mod modNotes">
        <pc:chgData name="Hrushikesh Sawant" userId="42890febba17db19" providerId="LiveId" clId="{2379DE34-A1FD-47EC-B161-C850353F8D34}" dt="2025-05-03T18:02:07.797" v="79" actId="20577"/>
        <pc:sldMkLst>
          <pc:docMk/>
          <pc:sldMk cId="0" sldId="260"/>
        </pc:sldMkLst>
        <pc:spChg chg="add mod">
          <ac:chgData name="Hrushikesh Sawant" userId="42890febba17db19" providerId="LiveId" clId="{2379DE34-A1FD-47EC-B161-C850353F8D34}" dt="2025-05-03T18:02:07.797" v="79" actId="20577"/>
          <ac:spMkLst>
            <pc:docMk/>
            <pc:sldMk cId="0" sldId="260"/>
            <ac:spMk id="2" creationId="{4912ED84-5CC5-39B9-6A60-4FF6658AFD90}"/>
          </ac:spMkLst>
        </pc:spChg>
      </pc:sldChg>
      <pc:sldChg chg="addSp delSp modSp mod modNotes">
        <pc:chgData name="Hrushikesh Sawant" userId="42890febba17db19" providerId="LiveId" clId="{2379DE34-A1FD-47EC-B161-C850353F8D34}" dt="2025-05-04T15:35:11.914" v="1906" actId="255"/>
        <pc:sldMkLst>
          <pc:docMk/>
          <pc:sldMk cId="0" sldId="261"/>
        </pc:sldMkLst>
        <pc:spChg chg="add mod">
          <ac:chgData name="Hrushikesh Sawant" userId="42890febba17db19" providerId="LiveId" clId="{2379DE34-A1FD-47EC-B161-C850353F8D34}" dt="2025-05-04T15:35:11.914" v="1906" actId="255"/>
          <ac:spMkLst>
            <pc:docMk/>
            <pc:sldMk cId="0" sldId="261"/>
            <ac:spMk id="2" creationId="{F7F5202A-6097-4849-E208-7F828871A8C4}"/>
          </ac:spMkLst>
        </pc:spChg>
        <pc:spChg chg="add del mod">
          <ac:chgData name="Hrushikesh Sawant" userId="42890febba17db19" providerId="LiveId" clId="{2379DE34-A1FD-47EC-B161-C850353F8D34}" dt="2025-05-03T18:07:00.625" v="108" actId="478"/>
          <ac:spMkLst>
            <pc:docMk/>
            <pc:sldMk cId="0" sldId="261"/>
            <ac:spMk id="4" creationId="{CDB462C5-DD71-6B8C-F502-417758D259B7}"/>
          </ac:spMkLst>
        </pc:spChg>
        <pc:picChg chg="add mod">
          <ac:chgData name="Hrushikesh Sawant" userId="42890febba17db19" providerId="LiveId" clId="{2379DE34-A1FD-47EC-B161-C850353F8D34}" dt="2025-05-04T15:28:16.302" v="1878" actId="14100"/>
          <ac:picMkLst>
            <pc:docMk/>
            <pc:sldMk cId="0" sldId="261"/>
            <ac:picMk id="3" creationId="{79648E5D-880D-7628-5264-3950F59DD417}"/>
          </ac:picMkLst>
        </pc:picChg>
      </pc:sldChg>
      <pc:sldChg chg="addSp modSp mod modNotes">
        <pc:chgData name="Hrushikesh Sawant" userId="42890febba17db19" providerId="LiveId" clId="{2379DE34-A1FD-47EC-B161-C850353F8D34}" dt="2025-05-03T18:11:38.414" v="128" actId="1076"/>
        <pc:sldMkLst>
          <pc:docMk/>
          <pc:sldMk cId="0" sldId="262"/>
        </pc:sldMkLst>
        <pc:picChg chg="add mod">
          <ac:chgData name="Hrushikesh Sawant" userId="42890febba17db19" providerId="LiveId" clId="{2379DE34-A1FD-47EC-B161-C850353F8D34}" dt="2025-05-03T18:10:45.050" v="119" actId="1076"/>
          <ac:picMkLst>
            <pc:docMk/>
            <pc:sldMk cId="0" sldId="262"/>
            <ac:picMk id="2" creationId="{91827CF0-93D5-3BEF-3A3C-F45642B79B1A}"/>
          </ac:picMkLst>
        </pc:picChg>
        <pc:picChg chg="add mod">
          <ac:chgData name="Hrushikesh Sawant" userId="42890febba17db19" providerId="LiveId" clId="{2379DE34-A1FD-47EC-B161-C850353F8D34}" dt="2025-05-03T18:11:32.307" v="125" actId="1076"/>
          <ac:picMkLst>
            <pc:docMk/>
            <pc:sldMk cId="0" sldId="262"/>
            <ac:picMk id="3" creationId="{2A8743EC-FDC0-1723-7F56-494BEC549530}"/>
          </ac:picMkLst>
        </pc:picChg>
        <pc:picChg chg="add mod">
          <ac:chgData name="Hrushikesh Sawant" userId="42890febba17db19" providerId="LiveId" clId="{2379DE34-A1FD-47EC-B161-C850353F8D34}" dt="2025-05-03T18:11:33.567" v="126" actId="1076"/>
          <ac:picMkLst>
            <pc:docMk/>
            <pc:sldMk cId="0" sldId="262"/>
            <ac:picMk id="4" creationId="{E2E0F60B-0398-3D69-D45B-61DAA9F22E44}"/>
          </ac:picMkLst>
        </pc:picChg>
        <pc:picChg chg="add mod">
          <ac:chgData name="Hrushikesh Sawant" userId="42890febba17db19" providerId="LiveId" clId="{2379DE34-A1FD-47EC-B161-C850353F8D34}" dt="2025-05-03T18:11:36.539" v="127" actId="1076"/>
          <ac:picMkLst>
            <pc:docMk/>
            <pc:sldMk cId="0" sldId="262"/>
            <ac:picMk id="5" creationId="{85D8A2A2-94D4-5DB4-1C00-C6508E75C9B4}"/>
          </ac:picMkLst>
        </pc:picChg>
        <pc:picChg chg="add mod">
          <ac:chgData name="Hrushikesh Sawant" userId="42890febba17db19" providerId="LiveId" clId="{2379DE34-A1FD-47EC-B161-C850353F8D34}" dt="2025-05-03T18:11:38.414" v="128" actId="1076"/>
          <ac:picMkLst>
            <pc:docMk/>
            <pc:sldMk cId="0" sldId="262"/>
            <ac:picMk id="6" creationId="{650F5625-C4A7-4E96-E732-60364BEEE9B1}"/>
          </ac:picMkLst>
        </pc:picChg>
      </pc:sldChg>
      <pc:sldChg chg="addSp modSp mod modNotes">
        <pc:chgData name="Hrushikesh Sawant" userId="42890febba17db19" providerId="LiveId" clId="{2379DE34-A1FD-47EC-B161-C850353F8D34}" dt="2025-05-03T18:21:10.052" v="498" actId="20577"/>
        <pc:sldMkLst>
          <pc:docMk/>
          <pc:sldMk cId="0" sldId="263"/>
        </pc:sldMkLst>
        <pc:spChg chg="add mod">
          <ac:chgData name="Hrushikesh Sawant" userId="42890febba17db19" providerId="LiveId" clId="{2379DE34-A1FD-47EC-B161-C850353F8D34}" dt="2025-05-03T18:21:10.052" v="498" actId="20577"/>
          <ac:spMkLst>
            <pc:docMk/>
            <pc:sldMk cId="0" sldId="263"/>
            <ac:spMk id="2" creationId="{61E1CBAB-9F94-24F6-6DE0-2256C9933FEE}"/>
          </ac:spMkLst>
        </pc:spChg>
      </pc:sldChg>
      <pc:sldChg chg="addSp modSp mod modNotes">
        <pc:chgData name="Hrushikesh Sawant" userId="42890febba17db19" providerId="LiveId" clId="{2379DE34-A1FD-47EC-B161-C850353F8D34}" dt="2025-05-03T18:57:53.642" v="583" actId="113"/>
        <pc:sldMkLst>
          <pc:docMk/>
          <pc:sldMk cId="0" sldId="264"/>
        </pc:sldMkLst>
        <pc:spChg chg="add mod">
          <ac:chgData name="Hrushikesh Sawant" userId="42890febba17db19" providerId="LiveId" clId="{2379DE34-A1FD-47EC-B161-C850353F8D34}" dt="2025-05-03T18:57:53.642" v="583" actId="113"/>
          <ac:spMkLst>
            <pc:docMk/>
            <pc:sldMk cId="0" sldId="264"/>
            <ac:spMk id="2" creationId="{8DE3429C-3C43-FB3C-2BA5-55A6052457CE}"/>
          </ac:spMkLst>
        </pc:spChg>
        <pc:spChg chg="add">
          <ac:chgData name="Hrushikesh Sawant" userId="42890febba17db19" providerId="LiveId" clId="{2379DE34-A1FD-47EC-B161-C850353F8D34}" dt="2025-05-03T18:57:00.602" v="576"/>
          <ac:spMkLst>
            <pc:docMk/>
            <pc:sldMk cId="0" sldId="264"/>
            <ac:spMk id="3" creationId="{CE44C195-27E1-A21F-FE9C-61E8EA9D6E7F}"/>
          </ac:spMkLst>
        </pc:spChg>
        <pc:spChg chg="add">
          <ac:chgData name="Hrushikesh Sawant" userId="42890febba17db19" providerId="LiveId" clId="{2379DE34-A1FD-47EC-B161-C850353F8D34}" dt="2025-05-03T18:57:05.026" v="578"/>
          <ac:spMkLst>
            <pc:docMk/>
            <pc:sldMk cId="0" sldId="264"/>
            <ac:spMk id="4" creationId="{1FA55589-ED44-683A-0528-EC77F10E0658}"/>
          </ac:spMkLst>
        </pc:spChg>
      </pc:sldChg>
      <pc:sldChg chg="addSp modSp mod modNotes">
        <pc:chgData name="Hrushikesh Sawant" userId="42890febba17db19" providerId="LiveId" clId="{2379DE34-A1FD-47EC-B161-C850353F8D34}" dt="2025-05-04T15:18:39.958" v="1868" actId="20577"/>
        <pc:sldMkLst>
          <pc:docMk/>
          <pc:sldMk cId="0" sldId="265"/>
        </pc:sldMkLst>
        <pc:spChg chg="add mod">
          <ac:chgData name="Hrushikesh Sawant" userId="42890febba17db19" providerId="LiveId" clId="{2379DE34-A1FD-47EC-B161-C850353F8D34}" dt="2025-05-04T15:18:39.958" v="1868" actId="20577"/>
          <ac:spMkLst>
            <pc:docMk/>
            <pc:sldMk cId="0" sldId="265"/>
            <ac:spMk id="2" creationId="{2C0D0836-F488-C7CF-E022-060633A41650}"/>
          </ac:spMkLst>
        </pc:spChg>
      </pc:sldChg>
      <pc:sldChg chg="addSp delSp modSp add del mod modNotes">
        <pc:chgData name="Hrushikesh Sawant" userId="42890febba17db19" providerId="LiveId" clId="{2379DE34-A1FD-47EC-B161-C850353F8D34}" dt="2025-05-04T13:18:13.573" v="755" actId="14100"/>
        <pc:sldMkLst>
          <pc:docMk/>
          <pc:sldMk cId="0" sldId="266"/>
        </pc:sldMkLst>
        <pc:picChg chg="add del mod">
          <ac:chgData name="Hrushikesh Sawant" userId="42890febba17db19" providerId="LiveId" clId="{2379DE34-A1FD-47EC-B161-C850353F8D34}" dt="2025-05-03T19:02:26.052" v="614" actId="478"/>
          <ac:picMkLst>
            <pc:docMk/>
            <pc:sldMk cId="0" sldId="266"/>
            <ac:picMk id="2" creationId="{741E55FE-B3E1-DF51-0C4B-B0CE30CCAAD9}"/>
          </ac:picMkLst>
        </pc:picChg>
        <pc:picChg chg="add del mod">
          <ac:chgData name="Hrushikesh Sawant" userId="42890febba17db19" providerId="LiveId" clId="{2379DE34-A1FD-47EC-B161-C850353F8D34}" dt="2025-05-04T13:17:47.758" v="747" actId="478"/>
          <ac:picMkLst>
            <pc:docMk/>
            <pc:sldMk cId="0" sldId="266"/>
            <ac:picMk id="3" creationId="{AAFAB560-93EB-E4F8-3470-63B88CECFA75}"/>
          </ac:picMkLst>
        </pc:picChg>
        <pc:picChg chg="add mod">
          <ac:chgData name="Hrushikesh Sawant" userId="42890febba17db19" providerId="LiveId" clId="{2379DE34-A1FD-47EC-B161-C850353F8D34}" dt="2025-05-04T13:17:35.754" v="743" actId="14100"/>
          <ac:picMkLst>
            <pc:docMk/>
            <pc:sldMk cId="0" sldId="266"/>
            <ac:picMk id="5" creationId="{AF9C7623-3EA5-57E3-7C38-66E021A54BB8}"/>
          </ac:picMkLst>
        </pc:picChg>
        <pc:picChg chg="add mod">
          <ac:chgData name="Hrushikesh Sawant" userId="42890febba17db19" providerId="LiveId" clId="{2379DE34-A1FD-47EC-B161-C850353F8D34}" dt="2025-05-04T13:18:13.573" v="755" actId="14100"/>
          <ac:picMkLst>
            <pc:docMk/>
            <pc:sldMk cId="0" sldId="266"/>
            <ac:picMk id="7" creationId="{D74592A8-C01A-F6BD-456A-F30B7CE89F7D}"/>
          </ac:picMkLst>
        </pc:picChg>
        <pc:picChg chg="mod">
          <ac:chgData name="Hrushikesh Sawant" userId="42890febba17db19" providerId="LiveId" clId="{2379DE34-A1FD-47EC-B161-C850353F8D34}" dt="2025-05-04T13:17:42.799" v="745" actId="1076"/>
          <ac:picMkLst>
            <pc:docMk/>
            <pc:sldMk cId="0" sldId="266"/>
            <ac:picMk id="124" creationId="{00000000-0000-0000-0000-000000000000}"/>
          </ac:picMkLst>
        </pc:picChg>
      </pc:sldChg>
      <pc:sldChg chg="addSp modSp mod">
        <pc:chgData name="Hrushikesh Sawant" userId="42890febba17db19" providerId="LiveId" clId="{2379DE34-A1FD-47EC-B161-C850353F8D34}" dt="2025-05-03T19:36:32.462" v="682" actId="20577"/>
        <pc:sldMkLst>
          <pc:docMk/>
          <pc:sldMk cId="0" sldId="267"/>
        </pc:sldMkLst>
        <pc:spChg chg="add mod">
          <ac:chgData name="Hrushikesh Sawant" userId="42890febba17db19" providerId="LiveId" clId="{2379DE34-A1FD-47EC-B161-C850353F8D34}" dt="2025-05-03T19:36:32.462" v="682" actId="20577"/>
          <ac:spMkLst>
            <pc:docMk/>
            <pc:sldMk cId="0" sldId="267"/>
            <ac:spMk id="3" creationId="{CA8D3366-100F-E29B-605B-63943AFC79EC}"/>
          </ac:spMkLst>
        </pc:spChg>
        <pc:picChg chg="mod">
          <ac:chgData name="Hrushikesh Sawant" userId="42890febba17db19" providerId="LiveId" clId="{2379DE34-A1FD-47EC-B161-C850353F8D34}" dt="2025-05-03T19:33:59.519" v="635" actId="1076"/>
          <ac:picMkLst>
            <pc:docMk/>
            <pc:sldMk cId="0" sldId="267"/>
            <ac:picMk id="131" creationId="{00000000-0000-0000-0000-000000000000}"/>
          </ac:picMkLst>
        </pc:picChg>
      </pc:sldChg>
      <pc:sldChg chg="addSp delSp modSp mod">
        <pc:chgData name="Hrushikesh Sawant" userId="42890febba17db19" providerId="LiveId" clId="{2379DE34-A1FD-47EC-B161-C850353F8D34}" dt="2025-05-04T13:36:56.023" v="789" actId="20577"/>
        <pc:sldMkLst>
          <pc:docMk/>
          <pc:sldMk cId="0" sldId="268"/>
        </pc:sldMkLst>
        <pc:spChg chg="add del">
          <ac:chgData name="Hrushikesh Sawant" userId="42890febba17db19" providerId="LiveId" clId="{2379DE34-A1FD-47EC-B161-C850353F8D34}" dt="2025-05-04T13:16:15.773" v="716" actId="22"/>
          <ac:spMkLst>
            <pc:docMk/>
            <pc:sldMk cId="0" sldId="268"/>
            <ac:spMk id="3" creationId="{E77A197A-F8CE-1D72-AAFE-2EA57449D26E}"/>
          </ac:spMkLst>
        </pc:spChg>
        <pc:spChg chg="add mod">
          <ac:chgData name="Hrushikesh Sawant" userId="42890febba17db19" providerId="LiveId" clId="{2379DE34-A1FD-47EC-B161-C850353F8D34}" dt="2025-05-04T13:36:56.023" v="789" actId="20577"/>
          <ac:spMkLst>
            <pc:docMk/>
            <pc:sldMk cId="0" sldId="268"/>
            <ac:spMk id="5" creationId="{31191766-D25A-C61F-1CC6-1EF2814C0853}"/>
          </ac:spMkLst>
        </pc:spChg>
        <pc:spChg chg="add del mod">
          <ac:chgData name="Hrushikesh Sawant" userId="42890febba17db19" providerId="LiveId" clId="{2379DE34-A1FD-47EC-B161-C850353F8D34}" dt="2025-05-04T13:36:19.188" v="778" actId="1076"/>
          <ac:spMkLst>
            <pc:docMk/>
            <pc:sldMk cId="0" sldId="268"/>
            <ac:spMk id="140" creationId="{00000000-0000-0000-0000-000000000000}"/>
          </ac:spMkLst>
        </pc:spChg>
      </pc:sldChg>
      <pc:sldChg chg="addSp delSp modSp mod">
        <pc:chgData name="Hrushikesh Sawant" userId="42890febba17db19" providerId="LiveId" clId="{2379DE34-A1FD-47EC-B161-C850353F8D34}" dt="2025-05-04T13:50:14.171" v="878" actId="1076"/>
        <pc:sldMkLst>
          <pc:docMk/>
          <pc:sldMk cId="0" sldId="269"/>
        </pc:sldMkLst>
        <pc:spChg chg="add mod">
          <ac:chgData name="Hrushikesh Sawant" userId="42890febba17db19" providerId="LiveId" clId="{2379DE34-A1FD-47EC-B161-C850353F8D34}" dt="2025-05-04T13:50:14.171" v="878" actId="1076"/>
          <ac:spMkLst>
            <pc:docMk/>
            <pc:sldMk cId="0" sldId="269"/>
            <ac:spMk id="10" creationId="{4E73A4B7-71B2-2E43-1518-1089C3C01C20}"/>
          </ac:spMkLst>
        </pc:spChg>
        <pc:picChg chg="add del mod">
          <ac:chgData name="Hrushikesh Sawant" userId="42890febba17db19" providerId="LiveId" clId="{2379DE34-A1FD-47EC-B161-C850353F8D34}" dt="2025-05-04T13:39:27.361" v="790" actId="478"/>
          <ac:picMkLst>
            <pc:docMk/>
            <pc:sldMk cId="0" sldId="269"/>
            <ac:picMk id="3" creationId="{0777D074-8CE3-6C06-0D25-018FE655A22A}"/>
          </ac:picMkLst>
        </pc:picChg>
        <pc:picChg chg="add del mod">
          <ac:chgData name="Hrushikesh Sawant" userId="42890febba17db19" providerId="LiveId" clId="{2379DE34-A1FD-47EC-B161-C850353F8D34}" dt="2025-05-04T13:39:29.387" v="791" actId="478"/>
          <ac:picMkLst>
            <pc:docMk/>
            <pc:sldMk cId="0" sldId="269"/>
            <ac:picMk id="5" creationId="{A9F843F1-FC1E-F948-1F96-5605A777069F}"/>
          </ac:picMkLst>
        </pc:picChg>
        <pc:picChg chg="add mod">
          <ac:chgData name="Hrushikesh Sawant" userId="42890febba17db19" providerId="LiveId" clId="{2379DE34-A1FD-47EC-B161-C850353F8D34}" dt="2025-05-04T13:43:46.540" v="824" actId="14100"/>
          <ac:picMkLst>
            <pc:docMk/>
            <pc:sldMk cId="0" sldId="269"/>
            <ac:picMk id="7" creationId="{A1CB51F4-75E5-43DE-DDBE-FBA20A686B76}"/>
          </ac:picMkLst>
        </pc:picChg>
        <pc:picChg chg="add mod">
          <ac:chgData name="Hrushikesh Sawant" userId="42890febba17db19" providerId="LiveId" clId="{2379DE34-A1FD-47EC-B161-C850353F8D34}" dt="2025-05-04T13:43:48.429" v="825" actId="14100"/>
          <ac:picMkLst>
            <pc:docMk/>
            <pc:sldMk cId="0" sldId="269"/>
            <ac:picMk id="9" creationId="{AFBE084F-5762-9C0B-5CB9-044EAD6C0BC3}"/>
          </ac:picMkLst>
        </pc:picChg>
        <pc:picChg chg="add del mod">
          <ac:chgData name="Hrushikesh Sawant" userId="42890febba17db19" providerId="LiveId" clId="{2379DE34-A1FD-47EC-B161-C850353F8D34}" dt="2025-05-04T13:50:10.475" v="877" actId="1076"/>
          <ac:picMkLst>
            <pc:docMk/>
            <pc:sldMk cId="0" sldId="269"/>
            <ac:picMk id="145" creationId="{00000000-0000-0000-0000-000000000000}"/>
          </ac:picMkLst>
        </pc:picChg>
      </pc:sldChg>
      <pc:sldChg chg="addSp modSp mod">
        <pc:chgData name="Hrushikesh Sawant" userId="42890febba17db19" providerId="LiveId" clId="{2379DE34-A1FD-47EC-B161-C850353F8D34}" dt="2025-05-04T14:02:56.086" v="1640" actId="1076"/>
        <pc:sldMkLst>
          <pc:docMk/>
          <pc:sldMk cId="0" sldId="270"/>
        </pc:sldMkLst>
        <pc:spChg chg="add mod">
          <ac:chgData name="Hrushikesh Sawant" userId="42890febba17db19" providerId="LiveId" clId="{2379DE34-A1FD-47EC-B161-C850353F8D34}" dt="2025-05-04T14:02:56.086" v="1640" actId="1076"/>
          <ac:spMkLst>
            <pc:docMk/>
            <pc:sldMk cId="0" sldId="270"/>
            <ac:spMk id="3" creationId="{F5CA5A2F-ED49-7E84-6549-D108F05377B6}"/>
          </ac:spMkLst>
        </pc:spChg>
        <pc:spChg chg="mod">
          <ac:chgData name="Hrushikesh Sawant" userId="42890febba17db19" providerId="LiveId" clId="{2379DE34-A1FD-47EC-B161-C850353F8D34}" dt="2025-05-04T13:33:17.855" v="770" actId="1076"/>
          <ac:spMkLst>
            <pc:docMk/>
            <pc:sldMk cId="0" sldId="270"/>
            <ac:spMk id="154" creationId="{00000000-0000-0000-0000-000000000000}"/>
          </ac:spMkLst>
        </pc:spChg>
        <pc:picChg chg="mod">
          <ac:chgData name="Hrushikesh Sawant" userId="42890febba17db19" providerId="LiveId" clId="{2379DE34-A1FD-47EC-B161-C850353F8D34}" dt="2025-05-04T13:33:20.177" v="771" actId="1076"/>
          <ac:picMkLst>
            <pc:docMk/>
            <pc:sldMk cId="0" sldId="270"/>
            <ac:picMk id="152" creationId="{00000000-0000-0000-0000-000000000000}"/>
          </ac:picMkLst>
        </pc:picChg>
      </pc:sldChg>
      <pc:sldChg chg="addSp modSp mod">
        <pc:chgData name="Hrushikesh Sawant" userId="42890febba17db19" providerId="LiveId" clId="{2379DE34-A1FD-47EC-B161-C850353F8D34}" dt="2025-05-04T14:08:06.089" v="1745" actId="113"/>
        <pc:sldMkLst>
          <pc:docMk/>
          <pc:sldMk cId="0" sldId="271"/>
        </pc:sldMkLst>
        <pc:spChg chg="add mod">
          <ac:chgData name="Hrushikesh Sawant" userId="42890febba17db19" providerId="LiveId" clId="{2379DE34-A1FD-47EC-B161-C850353F8D34}" dt="2025-05-04T14:08:06.089" v="1745" actId="113"/>
          <ac:spMkLst>
            <pc:docMk/>
            <pc:sldMk cId="0" sldId="271"/>
            <ac:spMk id="2" creationId="{1271A8E1-402F-CA34-2459-1F94FB568675}"/>
          </ac:spMkLst>
        </pc:spChg>
        <pc:picChg chg="mod">
          <ac:chgData name="Hrushikesh Sawant" userId="42890febba17db19" providerId="LiveId" clId="{2379DE34-A1FD-47EC-B161-C850353F8D34}" dt="2025-05-04T14:04:51.444" v="1681" actId="1076"/>
          <ac:picMkLst>
            <pc:docMk/>
            <pc:sldMk cId="0" sldId="271"/>
            <ac:picMk id="159" creationId="{00000000-0000-0000-0000-000000000000}"/>
          </ac:picMkLst>
        </pc:picChg>
      </pc:sldChg>
      <pc:sldChg chg="del">
        <pc:chgData name="Hrushikesh Sawant" userId="42890febba17db19" providerId="LiveId" clId="{2379DE34-A1FD-47EC-B161-C850353F8D34}" dt="2025-05-04T14:08:23.655" v="1746" actId="47"/>
        <pc:sldMkLst>
          <pc:docMk/>
          <pc:sldMk cId="0" sldId="272"/>
        </pc:sldMkLst>
      </pc:sldChg>
      <pc:sldChg chg="new del">
        <pc:chgData name="Hrushikesh Sawant" userId="42890febba17db19" providerId="LiveId" clId="{2379DE34-A1FD-47EC-B161-C850353F8D34}" dt="2025-05-03T17:56:14.875" v="20" actId="680"/>
        <pc:sldMkLst>
          <pc:docMk/>
          <pc:sldMk cId="2010827265" sldId="274"/>
        </pc:sldMkLst>
      </pc:sldChg>
      <pc:sldChg chg="addSp delSp modSp new del mod">
        <pc:chgData name="Hrushikesh Sawant" userId="42890febba17db19" providerId="LiveId" clId="{2379DE34-A1FD-47EC-B161-C850353F8D34}" dt="2025-05-03T17:56:05.739" v="18" actId="680"/>
        <pc:sldMkLst>
          <pc:docMk/>
          <pc:sldMk cId="2624244138" sldId="274"/>
        </pc:sldMkLst>
        <pc:spChg chg="add del">
          <ac:chgData name="Hrushikesh Sawant" userId="42890febba17db19" providerId="LiveId" clId="{2379DE34-A1FD-47EC-B161-C850353F8D34}" dt="2025-05-03T17:55:09.352" v="8" actId="22"/>
          <ac:spMkLst>
            <pc:docMk/>
            <pc:sldMk cId="2624244138" sldId="274"/>
            <ac:spMk id="4" creationId="{FDEC9395-CEF0-EDBB-1D92-BBCEA4752794}"/>
          </ac:spMkLst>
        </pc:spChg>
        <pc:spChg chg="add del">
          <ac:chgData name="Hrushikesh Sawant" userId="42890febba17db19" providerId="LiveId" clId="{2379DE34-A1FD-47EC-B161-C850353F8D34}" dt="2025-05-03T17:55:59.853" v="13" actId="22"/>
          <ac:spMkLst>
            <pc:docMk/>
            <pc:sldMk cId="2624244138" sldId="274"/>
            <ac:spMk id="7" creationId="{CB9DF328-7650-23D2-768C-7250941905C5}"/>
          </ac:spMkLst>
        </pc:spChg>
        <pc:spChg chg="add del mod">
          <ac:chgData name="Hrushikesh Sawant" userId="42890febba17db19" providerId="LiveId" clId="{2379DE34-A1FD-47EC-B161-C850353F8D34}" dt="2025-05-03T17:56:04.798" v="17" actId="22"/>
          <ac:spMkLst>
            <pc:docMk/>
            <pc:sldMk cId="2624244138" sldId="274"/>
            <ac:spMk id="9" creationId="{CC4E31B0-3EA1-99DF-286C-E1B5E9FB53ED}"/>
          </ac:spMkLst>
        </pc:spChg>
        <pc:picChg chg="add mod">
          <ac:chgData name="Hrushikesh Sawant" userId="42890febba17db19" providerId="LiveId" clId="{2379DE34-A1FD-47EC-B161-C850353F8D34}" dt="2025-05-03T17:55:38.448" v="11"/>
          <ac:picMkLst>
            <pc:docMk/>
            <pc:sldMk cId="2624244138" sldId="274"/>
            <ac:picMk id="5" creationId="{2141E83F-0A04-E56C-34A0-D79EAE3037C1}"/>
          </ac:picMkLst>
        </pc:picChg>
      </pc:sldChg>
      <pc:sldChg chg="addSp delSp modSp new mod">
        <pc:chgData name="Hrushikesh Sawant" userId="42890febba17db19" providerId="LiveId" clId="{2379DE34-A1FD-47EC-B161-C850353F8D34}" dt="2025-05-04T15:15:12.765" v="1866"/>
        <pc:sldMkLst>
          <pc:docMk/>
          <pc:sldMk cId="2980768947" sldId="274"/>
        </pc:sldMkLst>
        <pc:spChg chg="add mod">
          <ac:chgData name="Hrushikesh Sawant" userId="42890febba17db19" providerId="LiveId" clId="{2379DE34-A1FD-47EC-B161-C850353F8D34}" dt="2025-05-03T17:58:00.285" v="41"/>
          <ac:spMkLst>
            <pc:docMk/>
            <pc:sldMk cId="2980768947" sldId="274"/>
            <ac:spMk id="4" creationId="{5EDFD623-779F-29B7-ACF1-2C08F5C62959}"/>
          </ac:spMkLst>
        </pc:spChg>
        <pc:spChg chg="add del mod">
          <ac:chgData name="Hrushikesh Sawant" userId="42890febba17db19" providerId="LiveId" clId="{2379DE34-A1FD-47EC-B161-C850353F8D34}" dt="2025-05-03T17:59:43.913" v="51" actId="478"/>
          <ac:spMkLst>
            <pc:docMk/>
            <pc:sldMk cId="2980768947" sldId="274"/>
            <ac:spMk id="5" creationId="{5EDFD623-779F-29B7-ACF1-2C08F5C62959}"/>
          </ac:spMkLst>
        </pc:spChg>
        <pc:spChg chg="add mod">
          <ac:chgData name="Hrushikesh Sawant" userId="42890febba17db19" providerId="LiveId" clId="{2379DE34-A1FD-47EC-B161-C850353F8D34}" dt="2025-05-04T15:15:12.765" v="1866"/>
          <ac:spMkLst>
            <pc:docMk/>
            <pc:sldMk cId="2980768947" sldId="274"/>
            <ac:spMk id="6" creationId="{05B2A3A3-BA45-50E9-40ED-A6409F7B800A}"/>
          </ac:spMkLst>
        </pc:spChg>
        <pc:picChg chg="add mod">
          <ac:chgData name="Hrushikesh Sawant" userId="42890febba17db19" providerId="LiveId" clId="{2379DE34-A1FD-47EC-B161-C850353F8D34}" dt="2025-05-03T17:59:49.676" v="54" actId="1076"/>
          <ac:picMkLst>
            <pc:docMk/>
            <pc:sldMk cId="2980768947" sldId="274"/>
            <ac:picMk id="2" creationId="{6B6CDAD9-901B-032C-98CD-100B59385BA6}"/>
          </ac:picMkLst>
        </pc:picChg>
        <pc:picChg chg="add mod">
          <ac:chgData name="Hrushikesh Sawant" userId="42890febba17db19" providerId="LiveId" clId="{2379DE34-A1FD-47EC-B161-C850353F8D34}" dt="2025-05-03T17:58:00.285" v="41"/>
          <ac:picMkLst>
            <pc:docMk/>
            <pc:sldMk cId="2980768947" sldId="274"/>
            <ac:picMk id="3" creationId="{513716AA-E459-89F5-F434-9C9BD65AC29D}"/>
          </ac:picMkLst>
        </pc:picChg>
        <pc:picChg chg="add mod">
          <ac:chgData name="Hrushikesh Sawant" userId="42890febba17db19" providerId="LiveId" clId="{2379DE34-A1FD-47EC-B161-C850353F8D34}" dt="2025-05-03T18:00:43.199" v="60" actId="1076"/>
          <ac:picMkLst>
            <pc:docMk/>
            <pc:sldMk cId="2980768947" sldId="274"/>
            <ac:picMk id="7" creationId="{BD6D57AE-6012-0810-7B74-57988BB1D4C8}"/>
          </ac:picMkLst>
        </pc:picChg>
        <pc:picChg chg="add mod">
          <ac:chgData name="Hrushikesh Sawant" userId="42890febba17db19" providerId="LiveId" clId="{2379DE34-A1FD-47EC-B161-C850353F8D34}" dt="2025-05-03T18:00:41.503" v="59" actId="1076"/>
          <ac:picMkLst>
            <pc:docMk/>
            <pc:sldMk cId="2980768947" sldId="274"/>
            <ac:picMk id="8" creationId="{EA6762B0-D1BE-3919-078E-85B25398B8CB}"/>
          </ac:picMkLst>
        </pc:picChg>
      </pc:sldChg>
      <pc:sldChg chg="addSp delSp modSp new del mod">
        <pc:chgData name="Hrushikesh Sawant" userId="42890febba17db19" providerId="LiveId" clId="{2379DE34-A1FD-47EC-B161-C850353F8D34}" dt="2025-05-03T17:57:38.548" v="37" actId="680"/>
        <pc:sldMkLst>
          <pc:docMk/>
          <pc:sldMk cId="3802074393" sldId="274"/>
        </pc:sldMkLst>
        <pc:spChg chg="add del mod">
          <ac:chgData name="Hrushikesh Sawant" userId="42890febba17db19" providerId="LiveId" clId="{2379DE34-A1FD-47EC-B161-C850353F8D34}" dt="2025-05-03T17:57:27.300" v="36"/>
          <ac:spMkLst>
            <pc:docMk/>
            <pc:sldMk cId="3802074393" sldId="274"/>
            <ac:spMk id="4" creationId="{5EDFD623-779F-29B7-ACF1-2C08F5C62959}"/>
          </ac:spMkLst>
        </pc:spChg>
        <pc:picChg chg="add del mod">
          <ac:chgData name="Hrushikesh Sawant" userId="42890febba17db19" providerId="LiveId" clId="{2379DE34-A1FD-47EC-B161-C850353F8D34}" dt="2025-05-03T17:57:08.600" v="31" actId="1076"/>
          <ac:picMkLst>
            <pc:docMk/>
            <pc:sldMk cId="3802074393" sldId="274"/>
            <ac:picMk id="3" creationId="{F56ABC02-411F-8F6F-255A-6EC3CE1CFA1C}"/>
          </ac:picMkLst>
        </pc:picChg>
      </pc:sldChg>
      <pc:sldChg chg="addSp modSp new add del">
        <pc:chgData name="Hrushikesh Sawant" userId="42890febba17db19" providerId="LiveId" clId="{2379DE34-A1FD-47EC-B161-C850353F8D34}" dt="2025-05-03T18:12:36.749" v="135" actId="680"/>
        <pc:sldMkLst>
          <pc:docMk/>
          <pc:sldMk cId="2677349881" sldId="275"/>
        </pc:sldMkLst>
        <pc:picChg chg="add mod">
          <ac:chgData name="Hrushikesh Sawant" userId="42890febba17db19" providerId="LiveId" clId="{2379DE34-A1FD-47EC-B161-C850353F8D34}" dt="2025-05-03T18:12:19.294" v="130"/>
          <ac:picMkLst>
            <pc:docMk/>
            <pc:sldMk cId="2677349881" sldId="275"/>
            <ac:picMk id="3" creationId="{7D8545EF-2505-2699-DA49-B7B4227F86AD}"/>
          </ac:picMkLst>
        </pc:picChg>
      </pc:sldChg>
      <pc:sldChg chg="addSp delSp modSp new mod">
        <pc:chgData name="Hrushikesh Sawant" userId="42890febba17db19" providerId="LiveId" clId="{2379DE34-A1FD-47EC-B161-C850353F8D34}" dt="2025-05-03T18:15:49.370" v="163" actId="1076"/>
        <pc:sldMkLst>
          <pc:docMk/>
          <pc:sldMk cId="2693377180" sldId="275"/>
        </pc:sldMkLst>
        <pc:spChg chg="add mod">
          <ac:chgData name="Hrushikesh Sawant" userId="42890febba17db19" providerId="LiveId" clId="{2379DE34-A1FD-47EC-B161-C850353F8D34}" dt="2025-05-03T18:14:25.553" v="150"/>
          <ac:spMkLst>
            <pc:docMk/>
            <pc:sldMk cId="2693377180" sldId="275"/>
            <ac:spMk id="12" creationId="{41C794A6-D539-EC7D-EB3F-5EEC6BEC62EB}"/>
          </ac:spMkLst>
        </pc:spChg>
        <pc:spChg chg="add mod">
          <ac:chgData name="Hrushikesh Sawant" userId="42890febba17db19" providerId="LiveId" clId="{2379DE34-A1FD-47EC-B161-C850353F8D34}" dt="2025-05-03T18:14:25.553" v="150"/>
          <ac:spMkLst>
            <pc:docMk/>
            <pc:sldMk cId="2693377180" sldId="275"/>
            <ac:spMk id="13" creationId="{7824B0FE-117F-C138-753B-727C5A58014F}"/>
          </ac:spMkLst>
        </pc:spChg>
        <pc:spChg chg="add mod">
          <ac:chgData name="Hrushikesh Sawant" userId="42890febba17db19" providerId="LiveId" clId="{2379DE34-A1FD-47EC-B161-C850353F8D34}" dt="2025-05-03T18:14:25.553" v="150"/>
          <ac:spMkLst>
            <pc:docMk/>
            <pc:sldMk cId="2693377180" sldId="275"/>
            <ac:spMk id="14" creationId="{36E40956-061A-5203-A286-AED860499162}"/>
          </ac:spMkLst>
        </pc:spChg>
        <pc:spChg chg="add mod">
          <ac:chgData name="Hrushikesh Sawant" userId="42890febba17db19" providerId="LiveId" clId="{2379DE34-A1FD-47EC-B161-C850353F8D34}" dt="2025-05-03T18:14:25.553" v="150"/>
          <ac:spMkLst>
            <pc:docMk/>
            <pc:sldMk cId="2693377180" sldId="275"/>
            <ac:spMk id="16" creationId="{D2EE075C-66EF-B83F-E470-5056479F1020}"/>
          </ac:spMkLst>
        </pc:spChg>
        <pc:spChg chg="add mod">
          <ac:chgData name="Hrushikesh Sawant" userId="42890febba17db19" providerId="LiveId" clId="{2379DE34-A1FD-47EC-B161-C850353F8D34}" dt="2025-05-03T18:14:25.553" v="150"/>
          <ac:spMkLst>
            <pc:docMk/>
            <pc:sldMk cId="2693377180" sldId="275"/>
            <ac:spMk id="17" creationId="{AFECC9A0-C6FD-0814-BBD2-44252A1830ED}"/>
          </ac:spMkLst>
        </pc:spChg>
        <pc:spChg chg="add mod">
          <ac:chgData name="Hrushikesh Sawant" userId="42890febba17db19" providerId="LiveId" clId="{2379DE34-A1FD-47EC-B161-C850353F8D34}" dt="2025-05-03T18:15:08.450" v="157"/>
          <ac:spMkLst>
            <pc:docMk/>
            <pc:sldMk cId="2693377180" sldId="275"/>
            <ac:spMk id="18" creationId="{41C794A6-D539-EC7D-EB3F-5EEC6BEC62EB}"/>
          </ac:spMkLst>
        </pc:spChg>
        <pc:spChg chg="add mod">
          <ac:chgData name="Hrushikesh Sawant" userId="42890febba17db19" providerId="LiveId" clId="{2379DE34-A1FD-47EC-B161-C850353F8D34}" dt="2025-05-03T18:15:08.450" v="157"/>
          <ac:spMkLst>
            <pc:docMk/>
            <pc:sldMk cId="2693377180" sldId="275"/>
            <ac:spMk id="19" creationId="{7824B0FE-117F-C138-753B-727C5A58014F}"/>
          </ac:spMkLst>
        </pc:spChg>
        <pc:spChg chg="add mod">
          <ac:chgData name="Hrushikesh Sawant" userId="42890febba17db19" providerId="LiveId" clId="{2379DE34-A1FD-47EC-B161-C850353F8D34}" dt="2025-05-03T18:15:08.450" v="157"/>
          <ac:spMkLst>
            <pc:docMk/>
            <pc:sldMk cId="2693377180" sldId="275"/>
            <ac:spMk id="20" creationId="{36E40956-061A-5203-A286-AED860499162}"/>
          </ac:spMkLst>
        </pc:spChg>
        <pc:spChg chg="add mod">
          <ac:chgData name="Hrushikesh Sawant" userId="42890febba17db19" providerId="LiveId" clId="{2379DE34-A1FD-47EC-B161-C850353F8D34}" dt="2025-05-03T18:15:08.450" v="157"/>
          <ac:spMkLst>
            <pc:docMk/>
            <pc:sldMk cId="2693377180" sldId="275"/>
            <ac:spMk id="21" creationId="{D2EE075C-66EF-B83F-E470-5056479F1020}"/>
          </ac:spMkLst>
        </pc:spChg>
        <pc:spChg chg="add mod">
          <ac:chgData name="Hrushikesh Sawant" userId="42890febba17db19" providerId="LiveId" clId="{2379DE34-A1FD-47EC-B161-C850353F8D34}" dt="2025-05-03T18:15:08.450" v="157"/>
          <ac:spMkLst>
            <pc:docMk/>
            <pc:sldMk cId="2693377180" sldId="275"/>
            <ac:spMk id="22" creationId="{AFECC9A0-C6FD-0814-BBD2-44252A1830ED}"/>
          </ac:spMkLst>
        </pc:spChg>
        <pc:spChg chg="add mod">
          <ac:chgData name="Hrushikesh Sawant" userId="42890febba17db19" providerId="LiveId" clId="{2379DE34-A1FD-47EC-B161-C850353F8D34}" dt="2025-05-03T18:15:33.891" v="161"/>
          <ac:spMkLst>
            <pc:docMk/>
            <pc:sldMk cId="2693377180" sldId="275"/>
            <ac:spMk id="27" creationId="{41C794A6-D539-EC7D-EB3F-5EEC6BEC62EB}"/>
          </ac:spMkLst>
        </pc:spChg>
        <pc:spChg chg="add mod">
          <ac:chgData name="Hrushikesh Sawant" userId="42890febba17db19" providerId="LiveId" clId="{2379DE34-A1FD-47EC-B161-C850353F8D34}" dt="2025-05-03T18:15:33.891" v="161"/>
          <ac:spMkLst>
            <pc:docMk/>
            <pc:sldMk cId="2693377180" sldId="275"/>
            <ac:spMk id="28" creationId="{7824B0FE-117F-C138-753B-727C5A58014F}"/>
          </ac:spMkLst>
        </pc:spChg>
        <pc:spChg chg="add mod">
          <ac:chgData name="Hrushikesh Sawant" userId="42890febba17db19" providerId="LiveId" clId="{2379DE34-A1FD-47EC-B161-C850353F8D34}" dt="2025-05-03T18:15:33.891" v="161"/>
          <ac:spMkLst>
            <pc:docMk/>
            <pc:sldMk cId="2693377180" sldId="275"/>
            <ac:spMk id="29" creationId="{36E40956-061A-5203-A286-AED860499162}"/>
          </ac:spMkLst>
        </pc:spChg>
        <pc:spChg chg="add mod">
          <ac:chgData name="Hrushikesh Sawant" userId="42890febba17db19" providerId="LiveId" clId="{2379DE34-A1FD-47EC-B161-C850353F8D34}" dt="2025-05-03T18:15:33.891" v="161"/>
          <ac:spMkLst>
            <pc:docMk/>
            <pc:sldMk cId="2693377180" sldId="275"/>
            <ac:spMk id="31" creationId="{D2EE075C-66EF-B83F-E470-5056479F1020}"/>
          </ac:spMkLst>
        </pc:spChg>
        <pc:spChg chg="add mod">
          <ac:chgData name="Hrushikesh Sawant" userId="42890febba17db19" providerId="LiveId" clId="{2379DE34-A1FD-47EC-B161-C850353F8D34}" dt="2025-05-03T18:15:33.891" v="161"/>
          <ac:spMkLst>
            <pc:docMk/>
            <pc:sldMk cId="2693377180" sldId="275"/>
            <ac:spMk id="32" creationId="{AFECC9A0-C6FD-0814-BBD2-44252A1830ED}"/>
          </ac:spMkLst>
        </pc:spChg>
        <pc:spChg chg="add mod">
          <ac:chgData name="Hrushikesh Sawant" userId="42890febba17db19" providerId="LiveId" clId="{2379DE34-A1FD-47EC-B161-C850353F8D34}" dt="2025-05-03T18:15:49.370" v="163" actId="1076"/>
          <ac:spMkLst>
            <pc:docMk/>
            <pc:sldMk cId="2693377180" sldId="275"/>
            <ac:spMk id="37" creationId="{41C794A6-D539-EC7D-EB3F-5EEC6BEC62EB}"/>
          </ac:spMkLst>
        </pc:spChg>
        <pc:spChg chg="add mod">
          <ac:chgData name="Hrushikesh Sawant" userId="42890febba17db19" providerId="LiveId" clId="{2379DE34-A1FD-47EC-B161-C850353F8D34}" dt="2025-05-03T18:15:49.370" v="163" actId="1076"/>
          <ac:spMkLst>
            <pc:docMk/>
            <pc:sldMk cId="2693377180" sldId="275"/>
            <ac:spMk id="38" creationId="{7824B0FE-117F-C138-753B-727C5A58014F}"/>
          </ac:spMkLst>
        </pc:spChg>
        <pc:spChg chg="add mod">
          <ac:chgData name="Hrushikesh Sawant" userId="42890febba17db19" providerId="LiveId" clId="{2379DE34-A1FD-47EC-B161-C850353F8D34}" dt="2025-05-03T18:15:49.370" v="163" actId="1076"/>
          <ac:spMkLst>
            <pc:docMk/>
            <pc:sldMk cId="2693377180" sldId="275"/>
            <ac:spMk id="39" creationId="{36E40956-061A-5203-A286-AED860499162}"/>
          </ac:spMkLst>
        </pc:spChg>
        <pc:spChg chg="add mod">
          <ac:chgData name="Hrushikesh Sawant" userId="42890febba17db19" providerId="LiveId" clId="{2379DE34-A1FD-47EC-B161-C850353F8D34}" dt="2025-05-03T18:15:49.370" v="163" actId="1076"/>
          <ac:spMkLst>
            <pc:docMk/>
            <pc:sldMk cId="2693377180" sldId="275"/>
            <ac:spMk id="41" creationId="{D2EE075C-66EF-B83F-E470-5056479F1020}"/>
          </ac:spMkLst>
        </pc:spChg>
        <pc:spChg chg="add mod">
          <ac:chgData name="Hrushikesh Sawant" userId="42890febba17db19" providerId="LiveId" clId="{2379DE34-A1FD-47EC-B161-C850353F8D34}" dt="2025-05-03T18:15:49.370" v="163" actId="1076"/>
          <ac:spMkLst>
            <pc:docMk/>
            <pc:sldMk cId="2693377180" sldId="275"/>
            <ac:spMk id="42" creationId="{AFECC9A0-C6FD-0814-BBD2-44252A1830ED}"/>
          </ac:spMkLst>
        </pc:spChg>
        <pc:picChg chg="add mod">
          <ac:chgData name="Hrushikesh Sawant" userId="42890febba17db19" providerId="LiveId" clId="{2379DE34-A1FD-47EC-B161-C850353F8D34}" dt="2025-05-03T18:15:05.805" v="156" actId="1076"/>
          <ac:picMkLst>
            <pc:docMk/>
            <pc:sldMk cId="2693377180" sldId="275"/>
            <ac:picMk id="2" creationId="{63B6A137-7DCF-D808-F913-88F6F236A44D}"/>
          </ac:picMkLst>
        </pc:picChg>
        <pc:picChg chg="add del mod">
          <ac:chgData name="Hrushikesh Sawant" userId="42890febba17db19" providerId="LiveId" clId="{2379DE34-A1FD-47EC-B161-C850353F8D34}" dt="2025-05-03T18:13:55.491" v="142" actId="478"/>
          <ac:picMkLst>
            <pc:docMk/>
            <pc:sldMk cId="2693377180" sldId="275"/>
            <ac:picMk id="3" creationId="{58AF8032-FB3B-C483-8B19-0545F92E0021}"/>
          </ac:picMkLst>
        </pc:picChg>
        <pc:picChg chg="add del mod">
          <ac:chgData name="Hrushikesh Sawant" userId="42890febba17db19" providerId="LiveId" clId="{2379DE34-A1FD-47EC-B161-C850353F8D34}" dt="2025-05-03T18:14:36.083" v="151" actId="478"/>
          <ac:picMkLst>
            <pc:docMk/>
            <pc:sldMk cId="2693377180" sldId="275"/>
            <ac:picMk id="4" creationId="{58AF8032-FB3B-C483-8B19-0545F92E0021}"/>
          </ac:picMkLst>
        </pc:picChg>
        <pc:picChg chg="add del mod">
          <ac:chgData name="Hrushikesh Sawant" userId="42890febba17db19" providerId="LiveId" clId="{2379DE34-A1FD-47EC-B161-C850353F8D34}" dt="2025-05-03T18:14:36.083" v="151" actId="478"/>
          <ac:picMkLst>
            <pc:docMk/>
            <pc:sldMk cId="2693377180" sldId="275"/>
            <ac:picMk id="5" creationId="{8D306C47-5D9E-69A6-E1FE-A2C7064401D4}"/>
          </ac:picMkLst>
        </pc:picChg>
        <pc:picChg chg="add del mod">
          <ac:chgData name="Hrushikesh Sawant" userId="42890febba17db19" providerId="LiveId" clId="{2379DE34-A1FD-47EC-B161-C850353F8D34}" dt="2025-05-03T18:14:36.083" v="151" actId="478"/>
          <ac:picMkLst>
            <pc:docMk/>
            <pc:sldMk cId="2693377180" sldId="275"/>
            <ac:picMk id="6" creationId="{4324C3B1-821C-87A4-5306-B6D2992121C4}"/>
          </ac:picMkLst>
        </pc:picChg>
        <pc:picChg chg="add del mod">
          <ac:chgData name="Hrushikesh Sawant" userId="42890febba17db19" providerId="LiveId" clId="{2379DE34-A1FD-47EC-B161-C850353F8D34}" dt="2025-05-03T18:14:36.083" v="151" actId="478"/>
          <ac:picMkLst>
            <pc:docMk/>
            <pc:sldMk cId="2693377180" sldId="275"/>
            <ac:picMk id="7" creationId="{41509F61-6226-366D-5CB1-48D220C12ECC}"/>
          </ac:picMkLst>
        </pc:picChg>
        <pc:picChg chg="add del mod">
          <ac:chgData name="Hrushikesh Sawant" userId="42890febba17db19" providerId="LiveId" clId="{2379DE34-A1FD-47EC-B161-C850353F8D34}" dt="2025-05-03T18:14:36.083" v="151" actId="478"/>
          <ac:picMkLst>
            <pc:docMk/>
            <pc:sldMk cId="2693377180" sldId="275"/>
            <ac:picMk id="8" creationId="{FF09641D-772E-9E72-CE15-9FC4B40046D0}"/>
          </ac:picMkLst>
        </pc:picChg>
        <pc:picChg chg="add mod">
          <ac:chgData name="Hrushikesh Sawant" userId="42890febba17db19" providerId="LiveId" clId="{2379DE34-A1FD-47EC-B161-C850353F8D34}" dt="2025-05-03T18:14:25.553" v="150"/>
          <ac:picMkLst>
            <pc:docMk/>
            <pc:sldMk cId="2693377180" sldId="275"/>
            <ac:picMk id="9" creationId="{58AF8032-FB3B-C483-8B19-0545F92E0021}"/>
          </ac:picMkLst>
        </pc:picChg>
        <pc:picChg chg="add mod">
          <ac:chgData name="Hrushikesh Sawant" userId="42890febba17db19" providerId="LiveId" clId="{2379DE34-A1FD-47EC-B161-C850353F8D34}" dt="2025-05-03T18:14:25.553" v="150"/>
          <ac:picMkLst>
            <pc:docMk/>
            <pc:sldMk cId="2693377180" sldId="275"/>
            <ac:picMk id="10" creationId="{8D306C47-5D9E-69A6-E1FE-A2C7064401D4}"/>
          </ac:picMkLst>
        </pc:picChg>
        <pc:picChg chg="add mod">
          <ac:chgData name="Hrushikesh Sawant" userId="42890febba17db19" providerId="LiveId" clId="{2379DE34-A1FD-47EC-B161-C850353F8D34}" dt="2025-05-03T18:14:25.553" v="150"/>
          <ac:picMkLst>
            <pc:docMk/>
            <pc:sldMk cId="2693377180" sldId="275"/>
            <ac:picMk id="11" creationId="{41509F61-6226-366D-5CB1-48D220C12ECC}"/>
          </ac:picMkLst>
        </pc:picChg>
        <pc:picChg chg="add mod">
          <ac:chgData name="Hrushikesh Sawant" userId="42890febba17db19" providerId="LiveId" clId="{2379DE34-A1FD-47EC-B161-C850353F8D34}" dt="2025-05-03T18:14:25.553" v="150"/>
          <ac:picMkLst>
            <pc:docMk/>
            <pc:sldMk cId="2693377180" sldId="275"/>
            <ac:picMk id="15" creationId="{FF09641D-772E-9E72-CE15-9FC4B40046D0}"/>
          </ac:picMkLst>
        </pc:picChg>
        <pc:picChg chg="add mod">
          <ac:chgData name="Hrushikesh Sawant" userId="42890febba17db19" providerId="LiveId" clId="{2379DE34-A1FD-47EC-B161-C850353F8D34}" dt="2025-05-03T18:15:33.891" v="161"/>
          <ac:picMkLst>
            <pc:docMk/>
            <pc:sldMk cId="2693377180" sldId="275"/>
            <ac:picMk id="23" creationId="{58AF8032-FB3B-C483-8B19-0545F92E0021}"/>
          </ac:picMkLst>
        </pc:picChg>
        <pc:picChg chg="add mod">
          <ac:chgData name="Hrushikesh Sawant" userId="42890febba17db19" providerId="LiveId" clId="{2379DE34-A1FD-47EC-B161-C850353F8D34}" dt="2025-05-03T18:15:33.891" v="161"/>
          <ac:picMkLst>
            <pc:docMk/>
            <pc:sldMk cId="2693377180" sldId="275"/>
            <ac:picMk id="24" creationId="{8D306C47-5D9E-69A6-E1FE-A2C7064401D4}"/>
          </ac:picMkLst>
        </pc:picChg>
        <pc:picChg chg="add mod">
          <ac:chgData name="Hrushikesh Sawant" userId="42890febba17db19" providerId="LiveId" clId="{2379DE34-A1FD-47EC-B161-C850353F8D34}" dt="2025-05-03T18:15:33.891" v="161"/>
          <ac:picMkLst>
            <pc:docMk/>
            <pc:sldMk cId="2693377180" sldId="275"/>
            <ac:picMk id="25" creationId="{4324C3B1-821C-87A4-5306-B6D2992121C4}"/>
          </ac:picMkLst>
        </pc:picChg>
        <pc:picChg chg="add mod">
          <ac:chgData name="Hrushikesh Sawant" userId="42890febba17db19" providerId="LiveId" clId="{2379DE34-A1FD-47EC-B161-C850353F8D34}" dt="2025-05-03T18:15:33.891" v="161"/>
          <ac:picMkLst>
            <pc:docMk/>
            <pc:sldMk cId="2693377180" sldId="275"/>
            <ac:picMk id="26" creationId="{41509F61-6226-366D-5CB1-48D220C12ECC}"/>
          </ac:picMkLst>
        </pc:picChg>
        <pc:picChg chg="add mod">
          <ac:chgData name="Hrushikesh Sawant" userId="42890febba17db19" providerId="LiveId" clId="{2379DE34-A1FD-47EC-B161-C850353F8D34}" dt="2025-05-03T18:15:33.891" v="161"/>
          <ac:picMkLst>
            <pc:docMk/>
            <pc:sldMk cId="2693377180" sldId="275"/>
            <ac:picMk id="30" creationId="{FF09641D-772E-9E72-CE15-9FC4B40046D0}"/>
          </ac:picMkLst>
        </pc:picChg>
        <pc:picChg chg="add mod">
          <ac:chgData name="Hrushikesh Sawant" userId="42890febba17db19" providerId="LiveId" clId="{2379DE34-A1FD-47EC-B161-C850353F8D34}" dt="2025-05-03T18:15:49.370" v="163" actId="1076"/>
          <ac:picMkLst>
            <pc:docMk/>
            <pc:sldMk cId="2693377180" sldId="275"/>
            <ac:picMk id="33" creationId="{58AF8032-FB3B-C483-8B19-0545F92E0021}"/>
          </ac:picMkLst>
        </pc:picChg>
        <pc:picChg chg="add mod">
          <ac:chgData name="Hrushikesh Sawant" userId="42890febba17db19" providerId="LiveId" clId="{2379DE34-A1FD-47EC-B161-C850353F8D34}" dt="2025-05-03T18:15:49.370" v="163" actId="1076"/>
          <ac:picMkLst>
            <pc:docMk/>
            <pc:sldMk cId="2693377180" sldId="275"/>
            <ac:picMk id="34" creationId="{8D306C47-5D9E-69A6-E1FE-A2C7064401D4}"/>
          </ac:picMkLst>
        </pc:picChg>
        <pc:picChg chg="add mod">
          <ac:chgData name="Hrushikesh Sawant" userId="42890febba17db19" providerId="LiveId" clId="{2379DE34-A1FD-47EC-B161-C850353F8D34}" dt="2025-05-03T18:15:49.370" v="163" actId="1076"/>
          <ac:picMkLst>
            <pc:docMk/>
            <pc:sldMk cId="2693377180" sldId="275"/>
            <ac:picMk id="35" creationId="{4324C3B1-821C-87A4-5306-B6D2992121C4}"/>
          </ac:picMkLst>
        </pc:picChg>
        <pc:picChg chg="add mod">
          <ac:chgData name="Hrushikesh Sawant" userId="42890febba17db19" providerId="LiveId" clId="{2379DE34-A1FD-47EC-B161-C850353F8D34}" dt="2025-05-03T18:15:49.370" v="163" actId="1076"/>
          <ac:picMkLst>
            <pc:docMk/>
            <pc:sldMk cId="2693377180" sldId="275"/>
            <ac:picMk id="36" creationId="{41509F61-6226-366D-5CB1-48D220C12ECC}"/>
          </ac:picMkLst>
        </pc:picChg>
        <pc:picChg chg="add mod">
          <ac:chgData name="Hrushikesh Sawant" userId="42890febba17db19" providerId="LiveId" clId="{2379DE34-A1FD-47EC-B161-C850353F8D34}" dt="2025-05-03T18:15:49.370" v="163" actId="1076"/>
          <ac:picMkLst>
            <pc:docMk/>
            <pc:sldMk cId="2693377180" sldId="275"/>
            <ac:picMk id="40" creationId="{FF09641D-772E-9E72-CE15-9FC4B40046D0}"/>
          </ac:picMkLst>
        </pc:picChg>
      </pc:sldChg>
      <pc:sldChg chg="new del">
        <pc:chgData name="Hrushikesh Sawant" userId="42890febba17db19" providerId="LiveId" clId="{2379DE34-A1FD-47EC-B161-C850353F8D34}" dt="2025-05-03T18:59:10.972" v="589" actId="680"/>
        <pc:sldMkLst>
          <pc:docMk/>
          <pc:sldMk cId="1174684193" sldId="276"/>
        </pc:sldMkLst>
      </pc:sldChg>
      <pc:sldChg chg="addSp modSp new mod">
        <pc:chgData name="Hrushikesh Sawant" userId="42890febba17db19" providerId="LiveId" clId="{2379DE34-A1FD-47EC-B161-C850353F8D34}" dt="2025-05-04T15:33:49.721" v="1900" actId="20577"/>
        <pc:sldMkLst>
          <pc:docMk/>
          <pc:sldMk cId="1609742057" sldId="276"/>
        </pc:sldMkLst>
        <pc:spChg chg="add mod">
          <ac:chgData name="Hrushikesh Sawant" userId="42890febba17db19" providerId="LiveId" clId="{2379DE34-A1FD-47EC-B161-C850353F8D34}" dt="2025-05-04T15:33:49.721" v="1900" actId="20577"/>
          <ac:spMkLst>
            <pc:docMk/>
            <pc:sldMk cId="1609742057" sldId="276"/>
            <ac:spMk id="3" creationId="{370AFCEC-7A19-7AC0-C80B-BCEA4285EB6B}"/>
          </ac:spMkLst>
        </pc:spChg>
        <pc:picChg chg="add mod">
          <ac:chgData name="Hrushikesh Sawant" userId="42890febba17db19" providerId="LiveId" clId="{2379DE34-A1FD-47EC-B161-C850353F8D34}" dt="2025-05-03T18:59:17.575" v="591"/>
          <ac:picMkLst>
            <pc:docMk/>
            <pc:sldMk cId="1609742057" sldId="276"/>
            <ac:picMk id="2" creationId="{5FAD8ECF-FC64-3BBA-FDA6-60727873A063}"/>
          </ac:picMkLst>
        </pc:picChg>
      </pc:sldChg>
      <pc:sldChg chg="addSp modSp new mod">
        <pc:chgData name="Hrushikesh Sawant" userId="42890febba17db19" providerId="LiveId" clId="{2379DE34-A1FD-47EC-B161-C850353F8D34}" dt="2025-05-04T13:14:48.055" v="714" actId="20577"/>
        <pc:sldMkLst>
          <pc:docMk/>
          <pc:sldMk cId="1017275485" sldId="277"/>
        </pc:sldMkLst>
        <pc:spChg chg="add mod">
          <ac:chgData name="Hrushikesh Sawant" userId="42890febba17db19" providerId="LiveId" clId="{2379DE34-A1FD-47EC-B161-C850353F8D34}" dt="2025-05-03T19:00:18.390" v="597"/>
          <ac:spMkLst>
            <pc:docMk/>
            <pc:sldMk cId="1017275485" sldId="277"/>
            <ac:spMk id="2" creationId="{53617FFF-C65B-AE6A-C489-03C9FF3DEB96}"/>
          </ac:spMkLst>
        </pc:spChg>
        <pc:spChg chg="add mod">
          <ac:chgData name="Hrushikesh Sawant" userId="42890febba17db19" providerId="LiveId" clId="{2379DE34-A1FD-47EC-B161-C850353F8D34}" dt="2025-05-04T13:14:48.055" v="714" actId="20577"/>
          <ac:spMkLst>
            <pc:docMk/>
            <pc:sldMk cId="1017275485" sldId="277"/>
            <ac:spMk id="5" creationId="{53617FFF-C65B-AE6A-C489-03C9FF3DEB96}"/>
          </ac:spMkLst>
        </pc:spChg>
        <pc:picChg chg="add mod">
          <ac:chgData name="Hrushikesh Sawant" userId="42890febba17db19" providerId="LiveId" clId="{2379DE34-A1FD-47EC-B161-C850353F8D34}" dt="2025-05-03T18:59:59.375" v="596"/>
          <ac:picMkLst>
            <pc:docMk/>
            <pc:sldMk cId="1017275485" sldId="277"/>
            <ac:picMk id="3" creationId="{DD923A32-3F7F-B394-3B56-B77CAE285AEE}"/>
          </ac:picMkLst>
        </pc:picChg>
        <pc:picChg chg="add mod">
          <ac:chgData name="Hrushikesh Sawant" userId="42890febba17db19" providerId="LiveId" clId="{2379DE34-A1FD-47EC-B161-C850353F8D34}" dt="2025-05-03T19:00:22.874" v="598"/>
          <ac:picMkLst>
            <pc:docMk/>
            <pc:sldMk cId="1017275485" sldId="277"/>
            <ac:picMk id="4" creationId="{1179F1C9-C935-D9E3-6260-7135A50210E4}"/>
          </ac:picMkLst>
        </pc:picChg>
      </pc:sldChg>
      <pc:sldChg chg="addSp modSp new mod">
        <pc:chgData name="Hrushikesh Sawant" userId="42890febba17db19" providerId="LiveId" clId="{2379DE34-A1FD-47EC-B161-C850353F8D34}" dt="2025-05-03T19:00:59.902" v="604"/>
        <pc:sldMkLst>
          <pc:docMk/>
          <pc:sldMk cId="4074889637" sldId="278"/>
        </pc:sldMkLst>
        <pc:spChg chg="add mod">
          <ac:chgData name="Hrushikesh Sawant" userId="42890febba17db19" providerId="LiveId" clId="{2379DE34-A1FD-47EC-B161-C850353F8D34}" dt="2025-05-03T19:00:56.274" v="603" actId="1076"/>
          <ac:spMkLst>
            <pc:docMk/>
            <pc:sldMk cId="4074889637" sldId="278"/>
            <ac:spMk id="2" creationId="{A04697A3-B48A-8C24-E356-2B635BA24F21}"/>
          </ac:spMkLst>
        </pc:spChg>
        <pc:picChg chg="add mod">
          <ac:chgData name="Hrushikesh Sawant" userId="42890febba17db19" providerId="LiveId" clId="{2379DE34-A1FD-47EC-B161-C850353F8D34}" dt="2025-05-03T19:00:59.902" v="604"/>
          <ac:picMkLst>
            <pc:docMk/>
            <pc:sldMk cId="4074889637" sldId="278"/>
            <ac:picMk id="3" creationId="{53126AF4-255A-F3DC-E052-A148A3DAFC87}"/>
          </ac:picMkLst>
        </pc:picChg>
      </pc:sldChg>
      <pc:sldChg chg="addSp modSp new mod">
        <pc:chgData name="Hrushikesh Sawant" userId="42890febba17db19" providerId="LiveId" clId="{2379DE34-A1FD-47EC-B161-C850353F8D34}" dt="2025-05-03T19:01:27.671" v="608"/>
        <pc:sldMkLst>
          <pc:docMk/>
          <pc:sldMk cId="4155080311" sldId="279"/>
        </pc:sldMkLst>
        <pc:spChg chg="add mod">
          <ac:chgData name="Hrushikesh Sawant" userId="42890febba17db19" providerId="LiveId" clId="{2379DE34-A1FD-47EC-B161-C850353F8D34}" dt="2025-05-03T19:01:23.918" v="607" actId="1076"/>
          <ac:spMkLst>
            <pc:docMk/>
            <pc:sldMk cId="4155080311" sldId="279"/>
            <ac:spMk id="2" creationId="{7F238CA5-6BB0-4392-2004-FB820372D023}"/>
          </ac:spMkLst>
        </pc:spChg>
        <pc:picChg chg="add mod">
          <ac:chgData name="Hrushikesh Sawant" userId="42890febba17db19" providerId="LiveId" clId="{2379DE34-A1FD-47EC-B161-C850353F8D34}" dt="2025-05-03T19:01:27.671" v="608"/>
          <ac:picMkLst>
            <pc:docMk/>
            <pc:sldMk cId="4155080311" sldId="279"/>
            <ac:picMk id="3" creationId="{E5D687CA-F9BF-31DA-90BB-DB81B53FB673}"/>
          </ac:picMkLst>
        </pc:picChg>
      </pc:sldChg>
      <pc:sldChg chg="new del">
        <pc:chgData name="Hrushikesh Sawant" userId="42890febba17db19" providerId="LiveId" clId="{2379DE34-A1FD-47EC-B161-C850353F8D34}" dt="2025-05-04T12:57:52.629" v="699" actId="47"/>
        <pc:sldMkLst>
          <pc:docMk/>
          <pc:sldMk cId="3295679037" sldId="280"/>
        </pc:sldMkLst>
      </pc:sldChg>
      <pc:sldChg chg="addSp delSp modSp new add del mod">
        <pc:chgData name="Hrushikesh Sawant" userId="42890febba17db19" providerId="LiveId" clId="{2379DE34-A1FD-47EC-B161-C850353F8D34}" dt="2025-05-04T15:09:36.981" v="1841" actId="1076"/>
        <pc:sldMkLst>
          <pc:docMk/>
          <pc:sldMk cId="3589227433" sldId="280"/>
        </pc:sldMkLst>
        <pc:picChg chg="add mod">
          <ac:chgData name="Hrushikesh Sawant" userId="42890febba17db19" providerId="LiveId" clId="{2379DE34-A1FD-47EC-B161-C850353F8D34}" dt="2025-05-04T12:57:59.951" v="701"/>
          <ac:picMkLst>
            <pc:docMk/>
            <pc:sldMk cId="3589227433" sldId="280"/>
            <ac:picMk id="2" creationId="{D5141E33-98FF-5E7E-C587-28B3E35F699E}"/>
          </ac:picMkLst>
        </pc:picChg>
        <pc:picChg chg="add del mod">
          <ac:chgData name="Hrushikesh Sawant" userId="42890febba17db19" providerId="LiveId" clId="{2379DE34-A1FD-47EC-B161-C850353F8D34}" dt="2025-05-04T15:09:29.902" v="1838" actId="478"/>
          <ac:picMkLst>
            <pc:docMk/>
            <pc:sldMk cId="3589227433" sldId="280"/>
            <ac:picMk id="4" creationId="{DCB3F7EF-FC4F-DD61-3824-5B232FD9D127}"/>
          </ac:picMkLst>
        </pc:picChg>
        <pc:picChg chg="add mod">
          <ac:chgData name="Hrushikesh Sawant" userId="42890febba17db19" providerId="LiveId" clId="{2379DE34-A1FD-47EC-B161-C850353F8D34}" dt="2025-05-04T15:09:36.981" v="1841" actId="1076"/>
          <ac:picMkLst>
            <pc:docMk/>
            <pc:sldMk cId="3589227433" sldId="280"/>
            <ac:picMk id="6" creationId="{C1FDE66C-6D48-9690-FD38-891519C8E642}"/>
          </ac:picMkLst>
        </pc:picChg>
      </pc:sldChg>
      <pc:sldChg chg="addSp modSp new mod">
        <pc:chgData name="Hrushikesh Sawant" userId="42890febba17db19" providerId="LiveId" clId="{2379DE34-A1FD-47EC-B161-C850353F8D34}" dt="2025-05-04T13:14:24.197" v="713" actId="1076"/>
        <pc:sldMkLst>
          <pc:docMk/>
          <pc:sldMk cId="2422189835" sldId="281"/>
        </pc:sldMkLst>
        <pc:spChg chg="add mod">
          <ac:chgData name="Hrushikesh Sawant" userId="42890febba17db19" providerId="LiveId" clId="{2379DE34-A1FD-47EC-B161-C850353F8D34}" dt="2025-05-04T13:14:24.197" v="713" actId="1076"/>
          <ac:spMkLst>
            <pc:docMk/>
            <pc:sldMk cId="2422189835" sldId="281"/>
            <ac:spMk id="3" creationId="{D2397B07-7B57-E6C9-960F-863B8D6DE445}"/>
          </ac:spMkLst>
        </pc:spChg>
        <pc:picChg chg="add mod">
          <ac:chgData name="Hrushikesh Sawant" userId="42890febba17db19" providerId="LiveId" clId="{2379DE34-A1FD-47EC-B161-C850353F8D34}" dt="2025-05-04T12:59:17.249" v="705"/>
          <ac:picMkLst>
            <pc:docMk/>
            <pc:sldMk cId="2422189835" sldId="281"/>
            <ac:picMk id="2" creationId="{F88527E8-222E-E6E2-7A82-E58F6CCCA870}"/>
          </ac:picMkLst>
        </pc:picChg>
      </pc:sldChg>
      <pc:sldChg chg="new del">
        <pc:chgData name="Hrushikesh Sawant" userId="42890febba17db19" providerId="LiveId" clId="{2379DE34-A1FD-47EC-B161-C850353F8D34}" dt="2025-05-04T12:59:09.366" v="703" actId="47"/>
        <pc:sldMkLst>
          <pc:docMk/>
          <pc:sldMk cId="4031475146" sldId="281"/>
        </pc:sldMkLst>
      </pc:sldChg>
      <pc:sldChg chg="addSp delSp modSp new mod">
        <pc:chgData name="Hrushikesh Sawant" userId="42890febba17db19" providerId="LiveId" clId="{2379DE34-A1FD-47EC-B161-C850353F8D34}" dt="2025-05-04T13:50:41.224" v="906" actId="1076"/>
        <pc:sldMkLst>
          <pc:docMk/>
          <pc:sldMk cId="2751856082" sldId="282"/>
        </pc:sldMkLst>
        <pc:spChg chg="add mod">
          <ac:chgData name="Hrushikesh Sawant" userId="42890febba17db19" providerId="LiveId" clId="{2379DE34-A1FD-47EC-B161-C850353F8D34}" dt="2025-05-04T13:50:41.224" v="906" actId="1076"/>
          <ac:spMkLst>
            <pc:docMk/>
            <pc:sldMk cId="2751856082" sldId="282"/>
            <ac:spMk id="10" creationId="{CFE04C69-DB31-338E-0502-37386848F7DD}"/>
          </ac:spMkLst>
        </pc:spChg>
        <pc:picChg chg="add del mod">
          <ac:chgData name="Hrushikesh Sawant" userId="42890febba17db19" providerId="LiveId" clId="{2379DE34-A1FD-47EC-B161-C850353F8D34}" dt="2025-05-04T13:42:45.675" v="814" actId="478"/>
          <ac:picMkLst>
            <pc:docMk/>
            <pc:sldMk cId="2751856082" sldId="282"/>
            <ac:picMk id="3" creationId="{6CCFFC2A-24CD-CFD7-BE85-F903E88A46E4}"/>
          </ac:picMkLst>
        </pc:picChg>
        <pc:picChg chg="add mod">
          <ac:chgData name="Hrushikesh Sawant" userId="42890febba17db19" providerId="LiveId" clId="{2379DE34-A1FD-47EC-B161-C850353F8D34}" dt="2025-05-04T13:42:35.397" v="811" actId="1076"/>
          <ac:picMkLst>
            <pc:docMk/>
            <pc:sldMk cId="2751856082" sldId="282"/>
            <ac:picMk id="4" creationId="{E326FE13-A1EE-D4FF-1DEE-F5F50E53E99C}"/>
          </ac:picMkLst>
        </pc:picChg>
        <pc:picChg chg="add mod">
          <ac:chgData name="Hrushikesh Sawant" userId="42890febba17db19" providerId="LiveId" clId="{2379DE34-A1FD-47EC-B161-C850353F8D34}" dt="2025-05-04T13:45:04.691" v="838" actId="1076"/>
          <ac:picMkLst>
            <pc:docMk/>
            <pc:sldMk cId="2751856082" sldId="282"/>
            <ac:picMk id="5" creationId="{AD64493F-C7C3-C9B7-B39E-C422C3104465}"/>
          </ac:picMkLst>
        </pc:picChg>
        <pc:picChg chg="add mod">
          <ac:chgData name="Hrushikesh Sawant" userId="42890febba17db19" providerId="LiveId" clId="{2379DE34-A1FD-47EC-B161-C850353F8D34}" dt="2025-05-04T13:43:59.892" v="828" actId="14100"/>
          <ac:picMkLst>
            <pc:docMk/>
            <pc:sldMk cId="2751856082" sldId="282"/>
            <ac:picMk id="7" creationId="{D779679F-1D0B-D79C-155E-3B561ED16851}"/>
          </ac:picMkLst>
        </pc:picChg>
        <pc:picChg chg="add mod">
          <ac:chgData name="Hrushikesh Sawant" userId="42890febba17db19" providerId="LiveId" clId="{2379DE34-A1FD-47EC-B161-C850353F8D34}" dt="2025-05-04T13:44:52.094" v="836" actId="1076"/>
          <ac:picMkLst>
            <pc:docMk/>
            <pc:sldMk cId="2751856082" sldId="282"/>
            <ac:picMk id="9" creationId="{AA42CF66-B92B-E52B-620C-34C2707444D2}"/>
          </ac:picMkLst>
        </pc:picChg>
      </pc:sldChg>
      <pc:sldChg chg="add del">
        <pc:chgData name="Hrushikesh Sawant" userId="42890febba17db19" providerId="LiveId" clId="{2379DE34-A1FD-47EC-B161-C850353F8D34}" dt="2025-05-04T13:17:50.058" v="749"/>
        <pc:sldMkLst>
          <pc:docMk/>
          <pc:sldMk cId="2972624806" sldId="282"/>
        </pc:sldMkLst>
      </pc:sldChg>
      <pc:sldChg chg="addSp modSp new mod">
        <pc:chgData name="Hrushikesh Sawant" userId="42890febba17db19" providerId="LiveId" clId="{2379DE34-A1FD-47EC-B161-C850353F8D34}" dt="2025-05-04T13:51:32.280" v="1084" actId="20577"/>
        <pc:sldMkLst>
          <pc:docMk/>
          <pc:sldMk cId="4192121993" sldId="283"/>
        </pc:sldMkLst>
        <pc:spChg chg="add mod">
          <ac:chgData name="Hrushikesh Sawant" userId="42890febba17db19" providerId="LiveId" clId="{2379DE34-A1FD-47EC-B161-C850353F8D34}" dt="2025-05-04T13:51:32.280" v="1084" actId="20577"/>
          <ac:spMkLst>
            <pc:docMk/>
            <pc:sldMk cId="4192121993" sldId="283"/>
            <ac:spMk id="7" creationId="{1C9A0637-A237-DE72-6BAF-68498DF495B2}"/>
          </ac:spMkLst>
        </pc:spChg>
        <pc:picChg chg="add mod">
          <ac:chgData name="Hrushikesh Sawant" userId="42890febba17db19" providerId="LiveId" clId="{2379DE34-A1FD-47EC-B161-C850353F8D34}" dt="2025-05-04T13:45:07.037" v="839"/>
          <ac:picMkLst>
            <pc:docMk/>
            <pc:sldMk cId="4192121993" sldId="283"/>
            <ac:picMk id="2" creationId="{7138BC11-3746-50C2-80C3-3C5849922C57}"/>
          </ac:picMkLst>
        </pc:picChg>
        <pc:picChg chg="add mod">
          <ac:chgData name="Hrushikesh Sawant" userId="42890febba17db19" providerId="LiveId" clId="{2379DE34-A1FD-47EC-B161-C850353F8D34}" dt="2025-05-04T13:46:29.793" v="844" actId="1076"/>
          <ac:picMkLst>
            <pc:docMk/>
            <pc:sldMk cId="4192121993" sldId="283"/>
            <ac:picMk id="4" creationId="{7B97D22A-0A10-0415-9D9A-DCE93454D310}"/>
          </ac:picMkLst>
        </pc:picChg>
        <pc:picChg chg="add mod">
          <ac:chgData name="Hrushikesh Sawant" userId="42890febba17db19" providerId="LiveId" clId="{2379DE34-A1FD-47EC-B161-C850353F8D34}" dt="2025-05-04T13:47:58.481" v="849" actId="1076"/>
          <ac:picMkLst>
            <pc:docMk/>
            <pc:sldMk cId="4192121993" sldId="283"/>
            <ac:picMk id="6" creationId="{B863F2EB-714E-1A20-799E-A2087367557C}"/>
          </ac:picMkLst>
        </pc:picChg>
      </pc:sldChg>
      <pc:sldChg chg="addSp modSp new mod">
        <pc:chgData name="Hrushikesh Sawant" userId="42890febba17db19" providerId="LiveId" clId="{2379DE34-A1FD-47EC-B161-C850353F8D34}" dt="2025-05-04T13:54:17.111" v="1242" actId="1076"/>
        <pc:sldMkLst>
          <pc:docMk/>
          <pc:sldMk cId="4139828743" sldId="284"/>
        </pc:sldMkLst>
        <pc:spChg chg="add mod">
          <ac:chgData name="Hrushikesh Sawant" userId="42890febba17db19" providerId="LiveId" clId="{2379DE34-A1FD-47EC-B161-C850353F8D34}" dt="2025-05-04T13:54:17.111" v="1242" actId="1076"/>
          <ac:spMkLst>
            <pc:docMk/>
            <pc:sldMk cId="4139828743" sldId="284"/>
            <ac:spMk id="5" creationId="{DBA922E4-723E-76A8-04B9-204413E61C57}"/>
          </ac:spMkLst>
        </pc:spChg>
        <pc:picChg chg="add mod">
          <ac:chgData name="Hrushikesh Sawant" userId="42890febba17db19" providerId="LiveId" clId="{2379DE34-A1FD-47EC-B161-C850353F8D34}" dt="2025-05-04T13:48:15.225" v="851"/>
          <ac:picMkLst>
            <pc:docMk/>
            <pc:sldMk cId="4139828743" sldId="284"/>
            <ac:picMk id="2" creationId="{62047721-4C4E-975B-DD28-670DC8287A68}"/>
          </ac:picMkLst>
        </pc:picChg>
        <pc:picChg chg="add mod">
          <ac:chgData name="Hrushikesh Sawant" userId="42890febba17db19" providerId="LiveId" clId="{2379DE34-A1FD-47EC-B161-C850353F8D34}" dt="2025-05-04T13:51:43.472" v="1087" actId="1076"/>
          <ac:picMkLst>
            <pc:docMk/>
            <pc:sldMk cId="4139828743" sldId="284"/>
            <ac:picMk id="4" creationId="{67DCE01B-4D04-2ACC-D58F-AB42AA3F3111}"/>
          </ac:picMkLst>
        </pc:picChg>
        <pc:picChg chg="add mod">
          <ac:chgData name="Hrushikesh Sawant" userId="42890febba17db19" providerId="LiveId" clId="{2379DE34-A1FD-47EC-B161-C850353F8D34}" dt="2025-05-04T13:53:28.401" v="1157" actId="14100"/>
          <ac:picMkLst>
            <pc:docMk/>
            <pc:sldMk cId="4139828743" sldId="284"/>
            <ac:picMk id="7" creationId="{C1D3A5E9-59BB-2092-C8EF-16F4E7229D4F}"/>
          </ac:picMkLst>
        </pc:picChg>
      </pc:sldChg>
      <pc:sldChg chg="addSp modSp new mod">
        <pc:chgData name="Hrushikesh Sawant" userId="42890febba17db19" providerId="LiveId" clId="{2379DE34-A1FD-47EC-B161-C850353F8D34}" dt="2025-05-04T13:58:12.201" v="1562" actId="20577"/>
        <pc:sldMkLst>
          <pc:docMk/>
          <pc:sldMk cId="2583031236" sldId="285"/>
        </pc:sldMkLst>
        <pc:spChg chg="add mod">
          <ac:chgData name="Hrushikesh Sawant" userId="42890febba17db19" providerId="LiveId" clId="{2379DE34-A1FD-47EC-B161-C850353F8D34}" dt="2025-05-04T13:58:12.201" v="1562" actId="20577"/>
          <ac:spMkLst>
            <pc:docMk/>
            <pc:sldMk cId="2583031236" sldId="285"/>
            <ac:spMk id="7" creationId="{2CF7871D-A9F4-1978-6AE9-7D4A86A887B1}"/>
          </ac:spMkLst>
        </pc:spChg>
        <pc:picChg chg="add mod">
          <ac:chgData name="Hrushikesh Sawant" userId="42890febba17db19" providerId="LiveId" clId="{2379DE34-A1FD-47EC-B161-C850353F8D34}" dt="2025-05-04T13:54:59.455" v="1244"/>
          <ac:picMkLst>
            <pc:docMk/>
            <pc:sldMk cId="2583031236" sldId="285"/>
            <ac:picMk id="2" creationId="{96665B6D-8DF6-84EC-89FD-43C0E1688BE3}"/>
          </ac:picMkLst>
        </pc:picChg>
        <pc:picChg chg="add mod">
          <ac:chgData name="Hrushikesh Sawant" userId="42890febba17db19" providerId="LiveId" clId="{2379DE34-A1FD-47EC-B161-C850353F8D34}" dt="2025-05-04T13:55:50.848" v="1247" actId="1076"/>
          <ac:picMkLst>
            <pc:docMk/>
            <pc:sldMk cId="2583031236" sldId="285"/>
            <ac:picMk id="4" creationId="{E3077F85-167B-5742-FBF7-06D49CD962EA}"/>
          </ac:picMkLst>
        </pc:picChg>
        <pc:picChg chg="add mod">
          <ac:chgData name="Hrushikesh Sawant" userId="42890febba17db19" providerId="LiveId" clId="{2379DE34-A1FD-47EC-B161-C850353F8D34}" dt="2025-05-04T13:56:51.332" v="1251" actId="1076"/>
          <ac:picMkLst>
            <pc:docMk/>
            <pc:sldMk cId="2583031236" sldId="285"/>
            <ac:picMk id="6" creationId="{AD862D90-0C55-C1C2-15D6-DA1A3D7BB803}"/>
          </ac:picMkLst>
        </pc:picChg>
      </pc:sldChg>
      <pc:sldChg chg="addSp modSp new mod">
        <pc:chgData name="Hrushikesh Sawant" userId="42890febba17db19" providerId="LiveId" clId="{2379DE34-A1FD-47EC-B161-C850353F8D34}" dt="2025-05-04T14:00:26.816" v="1624" actId="1076"/>
        <pc:sldMkLst>
          <pc:docMk/>
          <pc:sldMk cId="3555818900" sldId="286"/>
        </pc:sldMkLst>
        <pc:spChg chg="add mod">
          <ac:chgData name="Hrushikesh Sawant" userId="42890febba17db19" providerId="LiveId" clId="{2379DE34-A1FD-47EC-B161-C850353F8D34}" dt="2025-05-04T14:00:20.512" v="1621" actId="122"/>
          <ac:spMkLst>
            <pc:docMk/>
            <pc:sldMk cId="3555818900" sldId="286"/>
            <ac:spMk id="5" creationId="{792CA2C7-F82E-929D-6B8A-788A1D75444A}"/>
          </ac:spMkLst>
        </pc:spChg>
        <pc:picChg chg="add mod">
          <ac:chgData name="Hrushikesh Sawant" userId="42890febba17db19" providerId="LiveId" clId="{2379DE34-A1FD-47EC-B161-C850353F8D34}" dt="2025-05-04T13:58:29.932" v="1566" actId="1076"/>
          <ac:picMkLst>
            <pc:docMk/>
            <pc:sldMk cId="3555818900" sldId="286"/>
            <ac:picMk id="2" creationId="{9D2C3765-2394-B780-9BC2-BA9DF6501554}"/>
          </ac:picMkLst>
        </pc:picChg>
        <pc:picChg chg="add mod">
          <ac:chgData name="Hrushikesh Sawant" userId="42890febba17db19" providerId="LiveId" clId="{2379DE34-A1FD-47EC-B161-C850353F8D34}" dt="2025-05-04T14:00:26.816" v="1624" actId="1076"/>
          <ac:picMkLst>
            <pc:docMk/>
            <pc:sldMk cId="3555818900" sldId="286"/>
            <ac:picMk id="4" creationId="{B5855789-CC8A-E1F4-83BF-4589F22B6576}"/>
          </ac:picMkLst>
        </pc:picChg>
      </pc:sldChg>
      <pc:sldChg chg="addSp modSp new mod">
        <pc:chgData name="Hrushikesh Sawant" userId="42890febba17db19" providerId="LiveId" clId="{2379DE34-A1FD-47EC-B161-C850353F8D34}" dt="2025-05-04T14:12:47.374" v="1759" actId="1076"/>
        <pc:sldMkLst>
          <pc:docMk/>
          <pc:sldMk cId="611564179" sldId="287"/>
        </pc:sldMkLst>
        <pc:spChg chg="add mod">
          <ac:chgData name="Hrushikesh Sawant" userId="42890febba17db19" providerId="LiveId" clId="{2379DE34-A1FD-47EC-B161-C850353F8D34}" dt="2025-05-04T14:12:44.811" v="1757" actId="14100"/>
          <ac:spMkLst>
            <pc:docMk/>
            <pc:sldMk cId="611564179" sldId="287"/>
            <ac:spMk id="4" creationId="{9986E7F4-407A-5130-0196-7026C2A4B353}"/>
          </ac:spMkLst>
        </pc:spChg>
        <pc:picChg chg="add mod">
          <ac:chgData name="Hrushikesh Sawant" userId="42890febba17db19" providerId="LiveId" clId="{2379DE34-A1FD-47EC-B161-C850353F8D34}" dt="2025-05-04T14:12:47.374" v="1759" actId="1076"/>
          <ac:picMkLst>
            <pc:docMk/>
            <pc:sldMk cId="611564179" sldId="287"/>
            <ac:picMk id="2" creationId="{D06E797A-30CA-C665-7F45-F31CF5CC2941}"/>
          </ac:picMkLst>
        </pc:picChg>
      </pc:sldChg>
      <pc:sldChg chg="addSp modSp new mod">
        <pc:chgData name="Hrushikesh Sawant" userId="42890febba17db19" providerId="LiveId" clId="{2379DE34-A1FD-47EC-B161-C850353F8D34}" dt="2025-05-04T15:12:05.342" v="1859" actId="20577"/>
        <pc:sldMkLst>
          <pc:docMk/>
          <pc:sldMk cId="2164241670" sldId="288"/>
        </pc:sldMkLst>
        <pc:spChg chg="add mod">
          <ac:chgData name="Hrushikesh Sawant" userId="42890febba17db19" providerId="LiveId" clId="{2379DE34-A1FD-47EC-B161-C850353F8D34}" dt="2025-05-04T15:12:05.342" v="1859" actId="20577"/>
          <ac:spMkLst>
            <pc:docMk/>
            <pc:sldMk cId="2164241670" sldId="288"/>
            <ac:spMk id="4" creationId="{E51D4576-B94A-BC00-8350-2BFCCC58061C}"/>
          </ac:spMkLst>
        </pc:spChg>
        <pc:picChg chg="add mod">
          <ac:chgData name="Hrushikesh Sawant" userId="42890febba17db19" providerId="LiveId" clId="{2379DE34-A1FD-47EC-B161-C850353F8D34}" dt="2025-05-04T14:32:51.213" v="1768"/>
          <ac:picMkLst>
            <pc:docMk/>
            <pc:sldMk cId="2164241670" sldId="288"/>
            <ac:picMk id="2" creationId="{08778438-6E54-55DC-28D7-1CCF11F49FE9}"/>
          </ac:picMkLst>
        </pc:picChg>
      </pc:sldChg>
      <pc:sldChg chg="new del">
        <pc:chgData name="Hrushikesh Sawant" userId="42890febba17db19" providerId="LiveId" clId="{2379DE34-A1FD-47EC-B161-C850353F8D34}" dt="2025-05-04T14:32:45.516" v="1766" actId="680"/>
        <pc:sldMkLst>
          <pc:docMk/>
          <pc:sldMk cId="4134649966" sldId="288"/>
        </pc:sldMkLst>
      </pc:sldChg>
      <pc:sldMasterChg chg="delSldLayout">
        <pc:chgData name="Hrushikesh Sawant" userId="42890febba17db19" providerId="LiveId" clId="{2379DE34-A1FD-47EC-B161-C850353F8D34}" dt="2025-05-04T12:59:09.366" v="703" actId="47"/>
        <pc:sldMasterMkLst>
          <pc:docMk/>
          <pc:sldMasterMk cId="0" sldId="2147483659"/>
        </pc:sldMasterMkLst>
        <pc:sldLayoutChg chg="del">
          <pc:chgData name="Hrushikesh Sawant" userId="42890febba17db19" providerId="LiveId" clId="{2379DE34-A1FD-47EC-B161-C850353F8D34}" dt="2025-05-04T12:57:52.629" v="699" actId="47"/>
          <pc:sldLayoutMkLst>
            <pc:docMk/>
            <pc:sldMasterMk cId="0" sldId="2147483659"/>
            <pc:sldLayoutMk cId="0" sldId="2147483649"/>
          </pc:sldLayoutMkLst>
        </pc:sldLayoutChg>
        <pc:sldLayoutChg chg="del">
          <pc:chgData name="Hrushikesh Sawant" userId="42890febba17db19" providerId="LiveId" clId="{2379DE34-A1FD-47EC-B161-C850353F8D34}" dt="2025-05-04T12:59:09.366" v="703" actId="47"/>
          <pc:sldLayoutMkLst>
            <pc:docMk/>
            <pc:sldMasterMk cId="0" sldId="2147483659"/>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bf4a9151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bf4a9151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4bf4a9151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4bf4a9151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4bf4a9151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4bf4a9151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4bf4a9151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4bf4a9151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4bf4a9151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4bf4a9151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4bf4a91516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4bf4a9151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4bf4a9151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4bf4a9151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4bf4a9151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4bf4a9151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bf4a9151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bf4a9151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4bf4a915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4bf4a9151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4bf4a9151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4bf4a9151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4bf4a9151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4bf4a9151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4bf4a9151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4bf4a9151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4bf4a9151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4bf4a9151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4bf4a9151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4bf4a9151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4bf4a9151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4bf4a9151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ramudyog-pragati-meta-jaab.vercel.ap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drive.google.com/drive/folders/1QKelo5SbGAmZt0l2CB0qfO13mmBV6Muw?usp=sharing" TargetMode="External"/><Relationship Id="rId5" Type="http://schemas.openxmlformats.org/officeDocument/2006/relationships/hyperlink" Target="https://github.com/Hrushi199/GramUdyogAI" TargetMode="External"/><Relationship Id="rId4" Type="http://schemas.openxmlformats.org/officeDocument/2006/relationships/image" Target="../media/image3.jp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drive.google.com/file/d/1Z0VMRS026JzrETbwyWirto31524bPR7L/view" TargetMode="Externa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Group 26086914.png"/>
          <p:cNvPicPr preferRelativeResize="0"/>
          <p:nvPr/>
        </p:nvPicPr>
        <p:blipFill rotWithShape="1">
          <a:blip r:embed="rId3">
            <a:alphaModFix/>
          </a:blip>
          <a:srcRect/>
          <a:stretch/>
        </p:blipFill>
        <p:spPr>
          <a:xfrm>
            <a:off x="0" y="0"/>
            <a:ext cx="9143997" cy="5143499"/>
          </a:xfrm>
          <a:prstGeom prst="rect">
            <a:avLst/>
          </a:prstGeom>
          <a:noFill/>
          <a:ln>
            <a:noFill/>
          </a:ln>
        </p:spPr>
      </p:pic>
      <p:sp>
        <p:nvSpPr>
          <p:cNvPr id="55" name="Google Shape;55;p13"/>
          <p:cNvSpPr txBox="1"/>
          <p:nvPr/>
        </p:nvSpPr>
        <p:spPr>
          <a:xfrm>
            <a:off x="192000" y="3116525"/>
            <a:ext cx="8760000" cy="14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Montserrat"/>
                <a:ea typeface="Montserrat"/>
                <a:cs typeface="Montserrat"/>
                <a:sym typeface="Montserrat"/>
              </a:rPr>
              <a:t>Team Details</a:t>
            </a:r>
            <a:endParaRPr b="1" dirty="0">
              <a:latin typeface="Montserrat"/>
              <a:ea typeface="Montserrat"/>
              <a:cs typeface="Montserrat"/>
              <a:sym typeface="Montserrat"/>
            </a:endParaRPr>
          </a:p>
          <a:p>
            <a:pPr marL="0" lvl="0" indent="0" algn="l" rtl="0">
              <a:spcBef>
                <a:spcPts val="0"/>
              </a:spcBef>
              <a:spcAft>
                <a:spcPts val="0"/>
              </a:spcAft>
              <a:buNone/>
            </a:pPr>
            <a:endParaRPr b="1" dirty="0">
              <a:latin typeface="Montserrat"/>
              <a:ea typeface="Montserrat"/>
              <a:cs typeface="Montserrat"/>
              <a:sym typeface="Montserrat"/>
            </a:endParaRPr>
          </a:p>
          <a:p>
            <a:pPr marL="914400" lvl="1" indent="-317500" algn="l" rtl="0">
              <a:spcBef>
                <a:spcPts val="0"/>
              </a:spcBef>
              <a:spcAft>
                <a:spcPts val="0"/>
              </a:spcAft>
              <a:buSzPts val="1400"/>
              <a:buFont typeface="Montserrat"/>
              <a:buAutoNum type="alphaLcPeriod"/>
            </a:pPr>
            <a:r>
              <a:rPr lang="en-GB" b="1" dirty="0">
                <a:latin typeface="Montserrat"/>
                <a:ea typeface="Montserrat"/>
                <a:cs typeface="Montserrat"/>
                <a:sym typeface="Montserrat"/>
              </a:rPr>
              <a:t>Team name: </a:t>
            </a:r>
            <a:r>
              <a:rPr lang="en-GB" b="1" dirty="0" err="1">
                <a:latin typeface="Montserrat"/>
                <a:ea typeface="Montserrat"/>
                <a:cs typeface="Montserrat"/>
                <a:sym typeface="Montserrat"/>
              </a:rPr>
              <a:t>Skillers@IIITB</a:t>
            </a:r>
            <a:endParaRPr b="1" dirty="0">
              <a:latin typeface="Montserrat"/>
              <a:ea typeface="Montserrat"/>
              <a:cs typeface="Montserrat"/>
              <a:sym typeface="Montserrat"/>
            </a:endParaRPr>
          </a:p>
          <a:p>
            <a:pPr marL="914400" lvl="1" indent="-317500" algn="l" rtl="0">
              <a:spcBef>
                <a:spcPts val="0"/>
              </a:spcBef>
              <a:spcAft>
                <a:spcPts val="0"/>
              </a:spcAft>
              <a:buSzPts val="1400"/>
              <a:buFont typeface="Montserrat"/>
              <a:buAutoNum type="alphaLcPeriod"/>
            </a:pPr>
            <a:r>
              <a:rPr lang="en-GB" b="1" dirty="0">
                <a:latin typeface="Montserrat"/>
                <a:ea typeface="Montserrat"/>
                <a:cs typeface="Montserrat"/>
                <a:sym typeface="Montserrat"/>
              </a:rPr>
              <a:t>Team leader name: Aishwarya Sharma</a:t>
            </a:r>
            <a:endParaRPr b="1" dirty="0">
              <a:latin typeface="Montserrat"/>
              <a:ea typeface="Montserrat"/>
              <a:cs typeface="Montserrat"/>
              <a:sym typeface="Montserrat"/>
            </a:endParaRPr>
          </a:p>
          <a:p>
            <a:pPr marL="914400" lvl="1" indent="-317500" algn="l" rtl="0">
              <a:spcBef>
                <a:spcPts val="0"/>
              </a:spcBef>
              <a:spcAft>
                <a:spcPts val="0"/>
              </a:spcAft>
              <a:buSzPts val="1400"/>
              <a:buFont typeface="Montserrat"/>
              <a:buAutoNum type="alphaLcPeriod"/>
            </a:pPr>
            <a:r>
              <a:rPr lang="en-GB" b="1" dirty="0">
                <a:latin typeface="Montserrat"/>
                <a:ea typeface="Montserrat"/>
                <a:cs typeface="Montserrat"/>
                <a:sym typeface="Montserrat"/>
              </a:rPr>
              <a:t>Which domain does your idea address? (Agriculture / Healthcare / Skilling / Education): Skilling</a:t>
            </a:r>
            <a:endParaRPr b="1" dirty="0">
              <a:latin typeface="Montserrat"/>
              <a:ea typeface="Montserrat"/>
              <a:cs typeface="Montserrat"/>
              <a:sym typeface="Montserrat"/>
            </a:endParaRPr>
          </a:p>
          <a:p>
            <a:pPr marL="0" lvl="0" indent="0" algn="l" rtl="0">
              <a:spcBef>
                <a:spcPts val="0"/>
              </a:spcBef>
              <a:spcAft>
                <a:spcPts val="0"/>
              </a:spcAft>
              <a:buNone/>
            </a:pPr>
            <a:endParaRPr b="1" dirty="0">
              <a:latin typeface="Montserrat"/>
              <a:ea typeface="Montserrat"/>
              <a:cs typeface="Montserrat"/>
              <a:sym typeface="Montserrat"/>
            </a:endParaRPr>
          </a:p>
        </p:txBody>
      </p:sp>
      <p:sp>
        <p:nvSpPr>
          <p:cNvPr id="56" name="Google Shape;56;p13"/>
          <p:cNvSpPr txBox="1"/>
          <p:nvPr/>
        </p:nvSpPr>
        <p:spPr>
          <a:xfrm>
            <a:off x="160575" y="4600350"/>
            <a:ext cx="8645700" cy="323100"/>
          </a:xfrm>
          <a:prstGeom prst="rect">
            <a:avLst/>
          </a:prstGeom>
          <a:noFill/>
          <a:ln>
            <a:noFill/>
          </a:ln>
        </p:spPr>
        <p:txBody>
          <a:bodyPr spcFirstLastPara="1" wrap="square" lIns="91425" tIns="91425" rIns="91425" bIns="91425" anchor="t" anchorCtr="0">
            <a:spAutoFit/>
          </a:bodyPr>
          <a:lstStyle/>
          <a:p>
            <a:pPr marL="228600" lvl="0" indent="-177800" algn="l" rtl="0">
              <a:lnSpc>
                <a:spcPct val="90000"/>
              </a:lnSpc>
              <a:spcBef>
                <a:spcPts val="1000"/>
              </a:spcBef>
              <a:spcAft>
                <a:spcPts val="0"/>
              </a:spcAft>
              <a:buClr>
                <a:schemeClr val="dk1"/>
              </a:buClr>
              <a:buSzPts val="1000"/>
              <a:buFont typeface="Montserrat Medium"/>
              <a:buChar char="•"/>
            </a:pPr>
            <a:r>
              <a:rPr lang="en-GB" sz="1000">
                <a:solidFill>
                  <a:schemeClr val="dk1"/>
                </a:solidFill>
                <a:latin typeface="Montserrat Medium"/>
                <a:ea typeface="Montserrat Medium"/>
                <a:cs typeface="Montserrat Medium"/>
                <a:sym typeface="Montserrat Medium"/>
              </a:rPr>
              <a:t>(</a:t>
            </a:r>
            <a:r>
              <a:rPr lang="en-GB" sz="1000" b="1">
                <a:solidFill>
                  <a:schemeClr val="dk1"/>
                </a:solidFill>
                <a:latin typeface="Montserrat"/>
                <a:ea typeface="Montserrat"/>
                <a:cs typeface="Montserrat"/>
                <a:sym typeface="Montserrat"/>
              </a:rPr>
              <a:t>Note: </a:t>
            </a:r>
            <a:r>
              <a:rPr lang="en-GB" sz="1000">
                <a:solidFill>
                  <a:schemeClr val="dk1"/>
                </a:solidFill>
                <a:latin typeface="Montserrat Medium"/>
                <a:ea typeface="Montserrat Medium"/>
                <a:cs typeface="Montserrat Medium"/>
                <a:sym typeface="Montserrat Medium"/>
              </a:rPr>
              <a:t>The above information should be exactly same as submitted during the idea submission phase)</a:t>
            </a:r>
            <a:endParaRPr sz="600">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6;p19" title="TNM.IS.OL.png">
            <a:extLst>
              <a:ext uri="{FF2B5EF4-FFF2-40B4-BE49-F238E27FC236}">
                <a16:creationId xmlns:a16="http://schemas.microsoft.com/office/drawing/2014/main" id="{63B6A137-7DCF-D808-F913-88F6F236A44D}"/>
              </a:ext>
            </a:extLst>
          </p:cNvPr>
          <p:cNvPicPr preferRelativeResize="0"/>
          <p:nvPr/>
        </p:nvPicPr>
        <p:blipFill>
          <a:blip r:embed="rId2">
            <a:alphaModFix/>
          </a:blip>
          <a:stretch>
            <a:fillRect/>
          </a:stretch>
        </p:blipFill>
        <p:spPr>
          <a:xfrm>
            <a:off x="0" y="5"/>
            <a:ext cx="9144003" cy="5049740"/>
          </a:xfrm>
          <a:prstGeom prst="rect">
            <a:avLst/>
          </a:prstGeom>
          <a:noFill/>
          <a:ln>
            <a:noFill/>
          </a:ln>
        </p:spPr>
      </p:pic>
      <p:pic>
        <p:nvPicPr>
          <p:cNvPr id="33" name="Picture 32">
            <a:extLst>
              <a:ext uri="{FF2B5EF4-FFF2-40B4-BE49-F238E27FC236}">
                <a16:creationId xmlns:a16="http://schemas.microsoft.com/office/drawing/2014/main" id="{58AF8032-FB3B-C483-8B19-0545F92E0021}"/>
              </a:ext>
            </a:extLst>
          </p:cNvPr>
          <p:cNvPicPr>
            <a:picLocks noChangeAspect="1"/>
          </p:cNvPicPr>
          <p:nvPr/>
        </p:nvPicPr>
        <p:blipFill>
          <a:blip r:embed="rId3"/>
          <a:stretch>
            <a:fillRect/>
          </a:stretch>
        </p:blipFill>
        <p:spPr>
          <a:xfrm>
            <a:off x="55001" y="608867"/>
            <a:ext cx="1693197" cy="4199614"/>
          </a:xfrm>
          <a:prstGeom prst="rect">
            <a:avLst/>
          </a:prstGeom>
          <a:ln>
            <a:solidFill>
              <a:schemeClr val="bg2"/>
            </a:solidFill>
          </a:ln>
        </p:spPr>
      </p:pic>
      <p:pic>
        <p:nvPicPr>
          <p:cNvPr id="34" name="Picture 33">
            <a:extLst>
              <a:ext uri="{FF2B5EF4-FFF2-40B4-BE49-F238E27FC236}">
                <a16:creationId xmlns:a16="http://schemas.microsoft.com/office/drawing/2014/main" id="{8D306C47-5D9E-69A6-E1FE-A2C7064401D4}"/>
              </a:ext>
            </a:extLst>
          </p:cNvPr>
          <p:cNvPicPr>
            <a:picLocks noChangeAspect="1"/>
          </p:cNvPicPr>
          <p:nvPr/>
        </p:nvPicPr>
        <p:blipFill>
          <a:blip r:embed="rId4"/>
          <a:stretch>
            <a:fillRect/>
          </a:stretch>
        </p:blipFill>
        <p:spPr>
          <a:xfrm>
            <a:off x="1763182" y="608867"/>
            <a:ext cx="1693197" cy="4199614"/>
          </a:xfrm>
          <a:prstGeom prst="rect">
            <a:avLst/>
          </a:prstGeom>
          <a:ln>
            <a:solidFill>
              <a:schemeClr val="bg2"/>
            </a:solidFill>
          </a:ln>
        </p:spPr>
      </p:pic>
      <p:pic>
        <p:nvPicPr>
          <p:cNvPr id="35" name="Picture 34">
            <a:extLst>
              <a:ext uri="{FF2B5EF4-FFF2-40B4-BE49-F238E27FC236}">
                <a16:creationId xmlns:a16="http://schemas.microsoft.com/office/drawing/2014/main" id="{4324C3B1-821C-87A4-5306-B6D2992121C4}"/>
              </a:ext>
            </a:extLst>
          </p:cNvPr>
          <p:cNvPicPr>
            <a:picLocks noChangeAspect="1"/>
          </p:cNvPicPr>
          <p:nvPr/>
        </p:nvPicPr>
        <p:blipFill>
          <a:blip r:embed="rId5"/>
          <a:stretch>
            <a:fillRect/>
          </a:stretch>
        </p:blipFill>
        <p:spPr>
          <a:xfrm>
            <a:off x="5428389" y="608866"/>
            <a:ext cx="1678097" cy="4191995"/>
          </a:xfrm>
          <a:prstGeom prst="rect">
            <a:avLst/>
          </a:prstGeom>
          <a:ln>
            <a:solidFill>
              <a:schemeClr val="bg2"/>
            </a:solidFill>
          </a:ln>
        </p:spPr>
      </p:pic>
      <p:pic>
        <p:nvPicPr>
          <p:cNvPr id="36" name="Picture 35">
            <a:extLst>
              <a:ext uri="{FF2B5EF4-FFF2-40B4-BE49-F238E27FC236}">
                <a16:creationId xmlns:a16="http://schemas.microsoft.com/office/drawing/2014/main" id="{41509F61-6226-366D-5CB1-48D220C12ECC}"/>
              </a:ext>
            </a:extLst>
          </p:cNvPr>
          <p:cNvPicPr>
            <a:picLocks noChangeAspect="1"/>
          </p:cNvPicPr>
          <p:nvPr/>
        </p:nvPicPr>
        <p:blipFill>
          <a:blip r:embed="rId6"/>
          <a:stretch>
            <a:fillRect/>
          </a:stretch>
        </p:blipFill>
        <p:spPr>
          <a:xfrm>
            <a:off x="3471002" y="608866"/>
            <a:ext cx="1942146" cy="4199615"/>
          </a:xfrm>
          <a:prstGeom prst="rect">
            <a:avLst/>
          </a:prstGeom>
          <a:ln>
            <a:solidFill>
              <a:schemeClr val="bg2"/>
            </a:solidFill>
          </a:ln>
        </p:spPr>
      </p:pic>
      <p:sp>
        <p:nvSpPr>
          <p:cNvPr id="37" name="TextBox 12">
            <a:extLst>
              <a:ext uri="{FF2B5EF4-FFF2-40B4-BE49-F238E27FC236}">
                <a16:creationId xmlns:a16="http://schemas.microsoft.com/office/drawing/2014/main" id="{41C794A6-D539-EC7D-EB3F-5EEC6BEC62EB}"/>
              </a:ext>
            </a:extLst>
          </p:cNvPr>
          <p:cNvSpPr txBox="1"/>
          <p:nvPr/>
        </p:nvSpPr>
        <p:spPr>
          <a:xfrm>
            <a:off x="62861" y="4765420"/>
            <a:ext cx="1984314"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a:t>Government Schemes</a:t>
            </a:r>
            <a:endParaRPr lang="en-US" sz="1200"/>
          </a:p>
        </p:txBody>
      </p:sp>
      <p:sp>
        <p:nvSpPr>
          <p:cNvPr id="38" name="TextBox 14">
            <a:extLst>
              <a:ext uri="{FF2B5EF4-FFF2-40B4-BE49-F238E27FC236}">
                <a16:creationId xmlns:a16="http://schemas.microsoft.com/office/drawing/2014/main" id="{7824B0FE-117F-C138-753B-727C5A58014F}"/>
              </a:ext>
            </a:extLst>
          </p:cNvPr>
          <p:cNvSpPr txBox="1"/>
          <p:nvPr/>
        </p:nvSpPr>
        <p:spPr>
          <a:xfrm>
            <a:off x="1786023" y="4765420"/>
            <a:ext cx="1984314"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a:t>Business Ideas</a:t>
            </a:r>
            <a:endParaRPr lang="en-US" sz="1200"/>
          </a:p>
        </p:txBody>
      </p:sp>
      <p:sp>
        <p:nvSpPr>
          <p:cNvPr id="39" name="TextBox 15">
            <a:extLst>
              <a:ext uri="{FF2B5EF4-FFF2-40B4-BE49-F238E27FC236}">
                <a16:creationId xmlns:a16="http://schemas.microsoft.com/office/drawing/2014/main" id="{36E40956-061A-5203-A286-AED860499162}"/>
              </a:ext>
            </a:extLst>
          </p:cNvPr>
          <p:cNvSpPr txBox="1"/>
          <p:nvPr/>
        </p:nvSpPr>
        <p:spPr>
          <a:xfrm>
            <a:off x="3429452" y="4763228"/>
            <a:ext cx="1984314"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a:t>Community</a:t>
            </a:r>
            <a:endParaRPr lang="en-US" sz="1200"/>
          </a:p>
        </p:txBody>
      </p:sp>
      <p:pic>
        <p:nvPicPr>
          <p:cNvPr id="40" name="Picture 39" descr="Screens screenshot of a phone&#10;&#10;AI-generated content may be incorrect.">
            <a:extLst>
              <a:ext uri="{FF2B5EF4-FFF2-40B4-BE49-F238E27FC236}">
                <a16:creationId xmlns:a16="http://schemas.microsoft.com/office/drawing/2014/main" id="{FF09641D-772E-9E72-CE15-9FC4B40046D0}"/>
              </a:ext>
            </a:extLst>
          </p:cNvPr>
          <p:cNvPicPr>
            <a:picLocks noChangeAspect="1"/>
          </p:cNvPicPr>
          <p:nvPr/>
        </p:nvPicPr>
        <p:blipFill>
          <a:blip r:embed="rId7"/>
          <a:stretch>
            <a:fillRect/>
          </a:stretch>
        </p:blipFill>
        <p:spPr>
          <a:xfrm>
            <a:off x="7121451" y="608865"/>
            <a:ext cx="1956552" cy="4191995"/>
          </a:xfrm>
          <a:prstGeom prst="rect">
            <a:avLst/>
          </a:prstGeom>
          <a:ln>
            <a:solidFill>
              <a:schemeClr val="bg2"/>
            </a:solidFill>
          </a:ln>
        </p:spPr>
      </p:pic>
      <p:sp>
        <p:nvSpPr>
          <p:cNvPr id="41" name="TextBox 16">
            <a:extLst>
              <a:ext uri="{FF2B5EF4-FFF2-40B4-BE49-F238E27FC236}">
                <a16:creationId xmlns:a16="http://schemas.microsoft.com/office/drawing/2014/main" id="{D2EE075C-66EF-B83F-E470-5056479F1020}"/>
              </a:ext>
            </a:extLst>
          </p:cNvPr>
          <p:cNvSpPr txBox="1"/>
          <p:nvPr/>
        </p:nvSpPr>
        <p:spPr>
          <a:xfrm>
            <a:off x="5271040" y="4763228"/>
            <a:ext cx="1984314"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a:t>Skilling</a:t>
            </a:r>
            <a:endParaRPr lang="en-US" sz="1200"/>
          </a:p>
        </p:txBody>
      </p:sp>
      <p:sp>
        <p:nvSpPr>
          <p:cNvPr id="42" name="TextBox 17">
            <a:extLst>
              <a:ext uri="{FF2B5EF4-FFF2-40B4-BE49-F238E27FC236}">
                <a16:creationId xmlns:a16="http://schemas.microsoft.com/office/drawing/2014/main" id="{AFECC9A0-C6FD-0814-BBD2-44252A1830ED}"/>
              </a:ext>
            </a:extLst>
          </p:cNvPr>
          <p:cNvSpPr txBox="1"/>
          <p:nvPr/>
        </p:nvSpPr>
        <p:spPr>
          <a:xfrm>
            <a:off x="7214690" y="4772746"/>
            <a:ext cx="1984314"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a:t>Job Finding</a:t>
            </a:r>
            <a:endParaRPr lang="en-US" sz="1200"/>
          </a:p>
        </p:txBody>
      </p:sp>
    </p:spTree>
    <p:extLst>
      <p:ext uri="{BB962C8B-B14F-4D97-AF65-F5344CB8AC3E}">
        <p14:creationId xmlns:p14="http://schemas.microsoft.com/office/powerpoint/2010/main" val="2693377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0"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104" name="Google Shape;104;p20"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105" name="Google Shape;105;p20"/>
          <p:cNvSpPr txBox="1"/>
          <p:nvPr/>
        </p:nvSpPr>
        <p:spPr>
          <a:xfrm>
            <a:off x="201000" y="806350"/>
            <a:ext cx="81936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Montserrat Medium"/>
                <a:ea typeface="Montserrat Medium"/>
                <a:cs typeface="Montserrat Medium"/>
                <a:sym typeface="Montserrat Medium"/>
              </a:rPr>
              <a:t>What open-source AI tools and technologies have you used to design the solution? (Please list all.)</a:t>
            </a:r>
            <a:endParaRPr sz="1500">
              <a:latin typeface="Montserrat Medium"/>
              <a:ea typeface="Montserrat Medium"/>
              <a:cs typeface="Montserrat Medium"/>
              <a:sym typeface="Montserrat Medium"/>
            </a:endParaRPr>
          </a:p>
          <a:p>
            <a:pPr marL="0" lvl="0" indent="0" algn="l" rtl="0">
              <a:spcBef>
                <a:spcPts val="0"/>
              </a:spcBef>
              <a:spcAft>
                <a:spcPts val="0"/>
              </a:spcAft>
              <a:buNone/>
            </a:pPr>
            <a:endParaRPr sz="1500">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61E1CBAB-9F94-24F6-6DE0-2256C9933FEE}"/>
              </a:ext>
            </a:extLst>
          </p:cNvPr>
          <p:cNvSpPr txBox="1"/>
          <p:nvPr/>
        </p:nvSpPr>
        <p:spPr>
          <a:xfrm>
            <a:off x="201000" y="1394180"/>
            <a:ext cx="8570558" cy="35394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latin typeface="Montserrat"/>
              </a:rPr>
              <a:t>Open-Source AI Tools &amp; Technologies</a:t>
            </a:r>
            <a:endParaRPr lang="en-US" dirty="0">
              <a:latin typeface="Montserrat"/>
            </a:endParaRPr>
          </a:p>
          <a:p>
            <a:endParaRPr lang="en-US" dirty="0">
              <a:latin typeface="Montserrat"/>
            </a:endParaRPr>
          </a:p>
          <a:p>
            <a:r>
              <a:rPr lang="en-US" b="1" dirty="0">
                <a:latin typeface="Montserrat"/>
              </a:rPr>
              <a:t>1.</a:t>
            </a:r>
            <a:r>
              <a:rPr lang="en-US" dirty="0">
                <a:latin typeface="Montserrat"/>
              </a:rPr>
              <a:t> </a:t>
            </a:r>
            <a:r>
              <a:rPr lang="en-US" b="1" dirty="0">
                <a:latin typeface="Montserrat"/>
              </a:rPr>
              <a:t>NLP &amp; Chatbot:</a:t>
            </a:r>
            <a:r>
              <a:rPr lang="en-US" dirty="0">
                <a:latin typeface="Montserrat"/>
              </a:rPr>
              <a:t>  Llama 3 , Llama 4 via </a:t>
            </a:r>
            <a:r>
              <a:rPr lang="en-US" b="1" dirty="0" err="1">
                <a:latin typeface="Montserrat"/>
              </a:rPr>
              <a:t>Groq</a:t>
            </a:r>
            <a:endParaRPr lang="en-US" b="1" dirty="0">
              <a:latin typeface="Montserrat"/>
            </a:endParaRPr>
          </a:p>
          <a:p>
            <a:endParaRPr lang="en-US" dirty="0">
              <a:latin typeface="Montserrat"/>
            </a:endParaRPr>
          </a:p>
          <a:p>
            <a:r>
              <a:rPr lang="en-US" b="1" dirty="0">
                <a:latin typeface="Montserrat"/>
              </a:rPr>
              <a:t>2. Speech &amp; Text Processing: </a:t>
            </a:r>
            <a:r>
              <a:rPr lang="en-US" dirty="0">
                <a:latin typeface="Montserrat"/>
              </a:rPr>
              <a:t>Whisper via </a:t>
            </a:r>
            <a:r>
              <a:rPr lang="en-US" b="1" dirty="0" err="1">
                <a:latin typeface="Montserrat"/>
              </a:rPr>
              <a:t>Groq</a:t>
            </a:r>
            <a:r>
              <a:rPr lang="en-US" dirty="0">
                <a:latin typeface="Montserrat"/>
              </a:rPr>
              <a:t>, AI4Bharat – </a:t>
            </a:r>
            <a:r>
              <a:rPr lang="en-US" dirty="0" err="1">
                <a:latin typeface="Montserrat"/>
              </a:rPr>
              <a:t>IndicTTS</a:t>
            </a:r>
            <a:r>
              <a:rPr lang="en-US" dirty="0">
                <a:latin typeface="Montserrat"/>
              </a:rPr>
              <a:t> via </a:t>
            </a:r>
            <a:r>
              <a:rPr lang="en-US" b="1" dirty="0">
                <a:latin typeface="Montserrat"/>
              </a:rPr>
              <a:t>E2E Networks</a:t>
            </a:r>
          </a:p>
          <a:p>
            <a:endParaRPr lang="en-US" dirty="0">
              <a:latin typeface="Montserrat"/>
            </a:endParaRPr>
          </a:p>
          <a:p>
            <a:r>
              <a:rPr lang="en-US" b="1" dirty="0">
                <a:latin typeface="Montserrat"/>
              </a:rPr>
              <a:t>3. AI based Flash Cards Generation:</a:t>
            </a:r>
            <a:r>
              <a:rPr lang="en-US" dirty="0">
                <a:latin typeface="Montserrat"/>
              </a:rPr>
              <a:t> Stable Diffusion 2.1 via </a:t>
            </a:r>
            <a:r>
              <a:rPr lang="en-US" b="1" dirty="0">
                <a:latin typeface="Montserrat"/>
              </a:rPr>
              <a:t>E2E Networks</a:t>
            </a:r>
          </a:p>
          <a:p>
            <a:endParaRPr lang="en-US" dirty="0">
              <a:latin typeface="Montserrat"/>
            </a:endParaRPr>
          </a:p>
          <a:p>
            <a:r>
              <a:rPr lang="en-US" b="1" dirty="0">
                <a:latin typeface="Montserrat"/>
              </a:rPr>
              <a:t>4. Frontend:</a:t>
            </a:r>
            <a:r>
              <a:rPr lang="en-US" dirty="0">
                <a:latin typeface="Montserrat"/>
              </a:rPr>
              <a:t> React and Vite (Responsive for mobile)</a:t>
            </a:r>
          </a:p>
          <a:p>
            <a:endParaRPr lang="en-US" dirty="0">
              <a:latin typeface="Montserrat"/>
            </a:endParaRPr>
          </a:p>
          <a:p>
            <a:r>
              <a:rPr lang="en-US" b="1" dirty="0">
                <a:latin typeface="Montserrat"/>
              </a:rPr>
              <a:t>5. Backend:</a:t>
            </a:r>
            <a:r>
              <a:rPr lang="en-US" dirty="0">
                <a:latin typeface="Montserrat"/>
              </a:rPr>
              <a:t> </a:t>
            </a:r>
            <a:r>
              <a:rPr lang="en-US" dirty="0" err="1">
                <a:latin typeface="Montserrat"/>
              </a:rPr>
              <a:t>FastAPI</a:t>
            </a:r>
            <a:r>
              <a:rPr lang="en-US" dirty="0">
                <a:latin typeface="Montserrat"/>
              </a:rPr>
              <a:t> (Python)</a:t>
            </a:r>
          </a:p>
          <a:p>
            <a:endParaRPr lang="en-US" dirty="0">
              <a:latin typeface="Montserrat"/>
            </a:endParaRPr>
          </a:p>
          <a:p>
            <a:r>
              <a:rPr lang="en-US" b="1" dirty="0">
                <a:latin typeface="Montserrat"/>
              </a:rPr>
              <a:t>6. Database: </a:t>
            </a:r>
            <a:r>
              <a:rPr lang="en-US" dirty="0">
                <a:latin typeface="Montserrat"/>
              </a:rPr>
              <a:t>SQLite for lightweight</a:t>
            </a:r>
          </a:p>
          <a:p>
            <a:endParaRPr lang="en-US" dirty="0">
              <a:latin typeface="Montserrat"/>
            </a:endParaRPr>
          </a:p>
          <a:p>
            <a:r>
              <a:rPr lang="en-US" b="1" dirty="0">
                <a:latin typeface="Montserrat"/>
              </a:rPr>
              <a:t>7. Deployment:</a:t>
            </a:r>
            <a:r>
              <a:rPr lang="en-US" dirty="0">
                <a:latin typeface="Montserrat"/>
              </a:rPr>
              <a:t> Backend via Railway, and Frontend via </a:t>
            </a:r>
            <a:r>
              <a:rPr lang="en-US" dirty="0" err="1">
                <a:latin typeface="Montserrat"/>
              </a:rPr>
              <a:t>Vercel</a:t>
            </a:r>
            <a:endParaRPr lang="en-US" dirty="0">
              <a:latin typeface="Montserrat"/>
            </a:endParaRP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1"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111" name="Google Shape;111;p21"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112" name="Google Shape;112;p21"/>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Montserrat Medium"/>
                <a:ea typeface="Montserrat Medium"/>
                <a:cs typeface="Montserrat Medium"/>
                <a:sym typeface="Montserrat Medium"/>
              </a:rPr>
              <a:t>Why are these open-source technologies the most appropriate for your solution? (150 words max)</a:t>
            </a:r>
            <a:endParaRPr sz="1500">
              <a:latin typeface="Montserrat Medium"/>
              <a:ea typeface="Montserrat Medium"/>
              <a:cs typeface="Montserrat Medium"/>
              <a:sym typeface="Montserrat Medium"/>
            </a:endParaRPr>
          </a:p>
          <a:p>
            <a:pPr marL="0" lvl="0" indent="0" algn="l" rtl="0">
              <a:spcBef>
                <a:spcPts val="0"/>
              </a:spcBef>
              <a:spcAft>
                <a:spcPts val="0"/>
              </a:spcAft>
              <a:buNone/>
            </a:pPr>
            <a:endParaRPr sz="1500">
              <a:latin typeface="Montserrat Medium"/>
              <a:ea typeface="Montserrat Medium"/>
              <a:cs typeface="Montserrat Medium"/>
              <a:sym typeface="Montserrat Medium"/>
            </a:endParaRPr>
          </a:p>
        </p:txBody>
      </p:sp>
      <p:sp>
        <p:nvSpPr>
          <p:cNvPr id="2" name="TextBox 2">
            <a:extLst>
              <a:ext uri="{FF2B5EF4-FFF2-40B4-BE49-F238E27FC236}">
                <a16:creationId xmlns:a16="http://schemas.microsoft.com/office/drawing/2014/main" id="{8DE3429C-3C43-FB3C-2BA5-55A6052457CE}"/>
              </a:ext>
            </a:extLst>
          </p:cNvPr>
          <p:cNvSpPr txBox="1"/>
          <p:nvPr/>
        </p:nvSpPr>
        <p:spPr>
          <a:xfrm>
            <a:off x="201000" y="1682937"/>
            <a:ext cx="8394593" cy="310854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Montserrat"/>
              </a:rPr>
              <a:t>These open-source tools provide cost-effective and scalable solutions ideal for developing AI-driven applications, particularly in low-bandwidth and resource-constrained environments. </a:t>
            </a:r>
            <a:r>
              <a:rPr lang="en-US" b="1" dirty="0">
                <a:latin typeface="Montserrat"/>
              </a:rPr>
              <a:t>Whisper</a:t>
            </a:r>
            <a:r>
              <a:rPr lang="en-US" dirty="0">
                <a:latin typeface="Montserrat"/>
              </a:rPr>
              <a:t> and </a:t>
            </a:r>
            <a:r>
              <a:rPr lang="en-US" b="1" dirty="0">
                <a:latin typeface="Montserrat"/>
              </a:rPr>
              <a:t>AI4Bharat’s</a:t>
            </a:r>
            <a:r>
              <a:rPr lang="en-US" dirty="0">
                <a:latin typeface="Montserrat"/>
              </a:rPr>
              <a:t> ASR models enable automatic speech recognition, making interfaces more accessible to users with low literacy or limited digital experience. By converting spoken language to text accurately, these models bridge the gap between technology and underserved communities. Furthermore, the integration of Llama 4, a powerful language model, enhances the system's ability to understand and generate human-like responses across various contexts. Coupled with </a:t>
            </a:r>
            <a:r>
              <a:rPr lang="en-US" b="1" dirty="0">
                <a:latin typeface="Montserrat"/>
              </a:rPr>
              <a:t>AI4Bharat’s Indic TTS </a:t>
            </a:r>
            <a:r>
              <a:rPr lang="en-US" dirty="0">
                <a:latin typeface="Montserrat"/>
              </a:rPr>
              <a:t>(text-to-speech), the platform ensures natural-sounding audio feedback in multiple Indian languages. This multilingual support is crucial in a linguistically diverse country like India, enabling inclusive communication and broader outreach. The synergy of these tools empowers developers to build user-friendly, intelligent systems tailored to local needs, helping bridge digital divides and support social impact initiatives.</a:t>
            </a:r>
          </a:p>
          <a:p>
            <a:endParaRPr lang="en-US" dirty="0">
              <a:latin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2"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118" name="Google Shape;118;p22"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119" name="Google Shape;119;p22"/>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Montserrat Medium"/>
                <a:ea typeface="Montserrat Medium"/>
                <a:cs typeface="Montserrat Medium"/>
                <a:sym typeface="Montserrat Medium"/>
              </a:rPr>
              <a:t>Describe the Solutions Architecture (500 words)</a:t>
            </a:r>
            <a:endParaRPr sz="1500">
              <a:latin typeface="Montserrat Medium"/>
              <a:ea typeface="Montserrat Medium"/>
              <a:cs typeface="Montserrat Medium"/>
              <a:sym typeface="Montserrat Medium"/>
            </a:endParaRPr>
          </a:p>
          <a:p>
            <a:pPr marL="0" lvl="0" indent="0" algn="l" rtl="0">
              <a:spcBef>
                <a:spcPts val="0"/>
              </a:spcBef>
              <a:spcAft>
                <a:spcPts val="0"/>
              </a:spcAft>
              <a:buNone/>
            </a:pPr>
            <a:endParaRPr sz="1500">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2C0D0836-F488-C7CF-E022-060633A41650}"/>
              </a:ext>
            </a:extLst>
          </p:cNvPr>
          <p:cNvSpPr txBox="1"/>
          <p:nvPr/>
        </p:nvSpPr>
        <p:spPr>
          <a:xfrm>
            <a:off x="200997" y="806350"/>
            <a:ext cx="7162868" cy="415498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100" dirty="0">
              <a:latin typeface="Montserrat"/>
            </a:endParaRPr>
          </a:p>
          <a:p>
            <a:endParaRPr lang="en-US" sz="1100" dirty="0">
              <a:latin typeface="Montserrat"/>
            </a:endParaRPr>
          </a:p>
          <a:p>
            <a:r>
              <a:rPr lang="en-US" sz="1100" dirty="0">
                <a:latin typeface="Montserrat"/>
              </a:rPr>
              <a:t>Our platform is designed to be </a:t>
            </a:r>
            <a:r>
              <a:rPr lang="en-US" sz="1100" b="1" dirty="0">
                <a:latin typeface="Montserrat"/>
              </a:rPr>
              <a:t>lightweight, AI-driven, and optimized for users in low-connectivity regions</a:t>
            </a:r>
            <a:r>
              <a:rPr lang="en-US" sz="1100" dirty="0">
                <a:latin typeface="Montserrat"/>
              </a:rPr>
              <a:t>, ensuring accessibility and ease of use. The architecture consists of five key layers: </a:t>
            </a:r>
            <a:r>
              <a:rPr lang="en-US" sz="1100" b="1" dirty="0">
                <a:latin typeface="Montserrat"/>
              </a:rPr>
              <a:t>User Interface (PWA), Backend Layer, AI Layer, Skill-Building Content, and Community &amp; Networking</a:t>
            </a:r>
            <a:r>
              <a:rPr lang="en-US" sz="1100" dirty="0">
                <a:latin typeface="Montserrat"/>
              </a:rPr>
              <a:t>.</a:t>
            </a:r>
            <a:endParaRPr lang="en-US" sz="1100" dirty="0"/>
          </a:p>
          <a:p>
            <a:endParaRPr lang="en-US" sz="1100" dirty="0">
              <a:latin typeface="Montserrat"/>
            </a:endParaRPr>
          </a:p>
          <a:p>
            <a:r>
              <a:rPr lang="en-US" sz="1100" b="1" dirty="0">
                <a:latin typeface="Montserrat"/>
              </a:rPr>
              <a:t>1. User Interface (PWA)</a:t>
            </a:r>
          </a:p>
          <a:p>
            <a:endParaRPr lang="en-US" sz="1100" b="1" dirty="0">
              <a:latin typeface="Montserrat"/>
            </a:endParaRPr>
          </a:p>
          <a:p>
            <a:r>
              <a:rPr lang="en-US" sz="1100" dirty="0">
                <a:latin typeface="Montserrat"/>
              </a:rPr>
              <a:t>The platform is built as a </a:t>
            </a:r>
            <a:r>
              <a:rPr lang="en-US" sz="1100" b="1" dirty="0">
                <a:latin typeface="Montserrat"/>
              </a:rPr>
              <a:t>Progressive Web App (PWA)</a:t>
            </a:r>
            <a:r>
              <a:rPr lang="en-US" sz="1100" dirty="0">
                <a:latin typeface="Montserrat"/>
              </a:rPr>
              <a:t> using </a:t>
            </a:r>
            <a:r>
              <a:rPr lang="en-US" sz="1100" b="1" dirty="0">
                <a:latin typeface="Montserrat"/>
              </a:rPr>
              <a:t>React + Vite</a:t>
            </a:r>
            <a:r>
              <a:rPr lang="en-US" sz="1100" dirty="0">
                <a:latin typeface="Montserrat"/>
              </a:rPr>
              <a:t>, ensuring fast performance even on </a:t>
            </a:r>
            <a:r>
              <a:rPr lang="en-US" sz="1100" dirty="0" err="1">
                <a:latin typeface="Montserrat"/>
              </a:rPr>
              <a:t>mediocore</a:t>
            </a:r>
            <a:r>
              <a:rPr lang="en-US" sz="1100" b="1" dirty="0">
                <a:latin typeface="Montserrat"/>
              </a:rPr>
              <a:t> networks</a:t>
            </a:r>
            <a:r>
              <a:rPr lang="en-US" sz="1100" dirty="0">
                <a:latin typeface="Montserrat"/>
              </a:rPr>
              <a:t>. It supports both </a:t>
            </a:r>
            <a:r>
              <a:rPr lang="en-US" sz="1100" b="1" dirty="0">
                <a:latin typeface="Montserrat"/>
              </a:rPr>
              <a:t>text and voice-based interactions</a:t>
            </a:r>
            <a:r>
              <a:rPr lang="en-US" sz="1100" dirty="0">
                <a:latin typeface="Montserrat"/>
              </a:rPr>
              <a:t> for accessibility.</a:t>
            </a:r>
          </a:p>
          <a:p>
            <a:endParaRPr lang="en-US" sz="1100" dirty="0">
              <a:latin typeface="Montserrat"/>
            </a:endParaRPr>
          </a:p>
          <a:p>
            <a:r>
              <a:rPr lang="en-US" sz="1100" b="1" dirty="0">
                <a:latin typeface="Montserrat"/>
              </a:rPr>
              <a:t>Key Features:</a:t>
            </a:r>
          </a:p>
          <a:p>
            <a:endParaRPr lang="en-US" sz="1100" b="1" dirty="0">
              <a:latin typeface="Montserrat"/>
            </a:endParaRPr>
          </a:p>
          <a:p>
            <a:pPr marL="228600" indent="-228600">
              <a:buAutoNum type="arabicPeriod"/>
            </a:pPr>
            <a:r>
              <a:rPr lang="en-US" sz="1100" b="1" dirty="0">
                <a:latin typeface="Montserrat"/>
              </a:rPr>
              <a:t>Voice Interface:</a:t>
            </a:r>
          </a:p>
          <a:p>
            <a:pPr marL="742950" lvl="2" indent="-285750">
              <a:buFont typeface="Arial"/>
              <a:buChar char="•"/>
            </a:pPr>
            <a:r>
              <a:rPr lang="en-US" sz="1100" b="1" dirty="0">
                <a:latin typeface="Montserrat"/>
              </a:rPr>
              <a:t>Whisper (Speech-to-Text): </a:t>
            </a:r>
            <a:r>
              <a:rPr lang="en-US" sz="1100" dirty="0">
                <a:latin typeface="Montserrat"/>
              </a:rPr>
              <a:t>Converts user voice inputs into text in 10+ Indian languages.</a:t>
            </a:r>
          </a:p>
          <a:p>
            <a:pPr marL="742950" lvl="2" indent="-285750">
              <a:buChar char="•"/>
            </a:pPr>
            <a:r>
              <a:rPr lang="en-US" sz="1100" b="1" dirty="0">
                <a:latin typeface="Montserrat"/>
              </a:rPr>
              <a:t>Indic TTS (Text-to-Speech): </a:t>
            </a:r>
            <a:r>
              <a:rPr lang="en-US" sz="1100" dirty="0">
                <a:latin typeface="Montserrat"/>
              </a:rPr>
              <a:t>Provides audio guidance, making the platform user-friendly for those with low literacy.</a:t>
            </a:r>
          </a:p>
          <a:p>
            <a:pPr marL="742950" lvl="2" indent="-285750">
              <a:buChar char="•"/>
            </a:pPr>
            <a:endParaRPr lang="en-US" sz="1100" dirty="0">
              <a:latin typeface="Montserrat"/>
            </a:endParaRPr>
          </a:p>
          <a:p>
            <a:pPr marL="285750" indent="-285750">
              <a:buAutoNum type="arabicPeriod"/>
            </a:pPr>
            <a:r>
              <a:rPr lang="en-US" sz="1100" b="1" dirty="0">
                <a:latin typeface="Montserrat"/>
              </a:rPr>
              <a:t>Offline Support:</a:t>
            </a:r>
          </a:p>
          <a:p>
            <a:pPr marL="742950" lvl="2" indent="-285750">
              <a:buChar char="•"/>
            </a:pPr>
            <a:r>
              <a:rPr lang="en-US" sz="1100" b="1" dirty="0">
                <a:latin typeface="Montserrat"/>
              </a:rPr>
              <a:t>Service Workers &amp; </a:t>
            </a:r>
            <a:r>
              <a:rPr lang="en-US" sz="1100" b="1" dirty="0" err="1">
                <a:latin typeface="Montserrat"/>
              </a:rPr>
              <a:t>IndexedDB</a:t>
            </a:r>
            <a:r>
              <a:rPr lang="en-US" sz="1100" b="1" dirty="0">
                <a:latin typeface="Montserrat"/>
              </a:rPr>
              <a:t>: </a:t>
            </a:r>
            <a:r>
              <a:rPr lang="en-US" sz="1100" dirty="0">
                <a:latin typeface="Montserrat"/>
              </a:rPr>
              <a:t>Enable caching of content, allowing users to access resources, forums, and tutorials without additional API calls or waiting times.</a:t>
            </a:r>
          </a:p>
          <a:p>
            <a:pPr marL="285750" lvl="1" indent="-285750">
              <a:buChar char="•"/>
            </a:pPr>
            <a:endParaRPr lang="en-US" sz="1100" dirty="0">
              <a:latin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7;p22" title="TNM.IS.OL.png">
            <a:extLst>
              <a:ext uri="{FF2B5EF4-FFF2-40B4-BE49-F238E27FC236}">
                <a16:creationId xmlns:a16="http://schemas.microsoft.com/office/drawing/2014/main" id="{F88527E8-222E-E6E2-7A82-E58F6CCCA870}"/>
              </a:ext>
            </a:extLst>
          </p:cNvPr>
          <p:cNvPicPr preferRelativeResize="0"/>
          <p:nvPr/>
        </p:nvPicPr>
        <p:blipFill>
          <a:blip r:embed="rId2">
            <a:alphaModFix/>
          </a:blip>
          <a:stretch>
            <a:fillRect/>
          </a:stretch>
        </p:blipFill>
        <p:spPr>
          <a:xfrm>
            <a:off x="0" y="5"/>
            <a:ext cx="9144003" cy="5049740"/>
          </a:xfrm>
          <a:prstGeom prst="rect">
            <a:avLst/>
          </a:prstGeom>
          <a:noFill/>
          <a:ln>
            <a:noFill/>
          </a:ln>
        </p:spPr>
      </p:pic>
      <p:sp>
        <p:nvSpPr>
          <p:cNvPr id="3" name="TextBox 1">
            <a:extLst>
              <a:ext uri="{FF2B5EF4-FFF2-40B4-BE49-F238E27FC236}">
                <a16:creationId xmlns:a16="http://schemas.microsoft.com/office/drawing/2014/main" id="{D2397B07-7B57-E6C9-960F-863B8D6DE445}"/>
              </a:ext>
            </a:extLst>
          </p:cNvPr>
          <p:cNvSpPr txBox="1"/>
          <p:nvPr/>
        </p:nvSpPr>
        <p:spPr>
          <a:xfrm>
            <a:off x="463808" y="1181776"/>
            <a:ext cx="7803874" cy="34317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1" dirty="0">
                <a:latin typeface="Montserrat"/>
              </a:rPr>
              <a:t>2. Backend Layer</a:t>
            </a:r>
          </a:p>
          <a:p>
            <a:endParaRPr lang="en-US" sz="1200" b="1" dirty="0">
              <a:latin typeface="Montserrat"/>
            </a:endParaRPr>
          </a:p>
          <a:p>
            <a:r>
              <a:rPr lang="en-US" sz="1200" dirty="0">
                <a:latin typeface="Montserrat"/>
              </a:rPr>
              <a:t>The backend is designed for </a:t>
            </a:r>
            <a:r>
              <a:rPr lang="en-US" sz="1200" b="1" dirty="0">
                <a:latin typeface="Montserrat"/>
              </a:rPr>
              <a:t>efficient AI orchestration, fast API handling, </a:t>
            </a:r>
            <a:r>
              <a:rPr lang="en-US" sz="1200" dirty="0">
                <a:latin typeface="Montserrat"/>
              </a:rPr>
              <a:t>and</a:t>
            </a:r>
            <a:r>
              <a:rPr lang="en-US" sz="1200" b="1" dirty="0">
                <a:latin typeface="Montserrat"/>
              </a:rPr>
              <a:t> lightweight storage</a:t>
            </a:r>
            <a:r>
              <a:rPr lang="en-US" sz="1200" dirty="0">
                <a:latin typeface="Montserrat"/>
              </a:rPr>
              <a:t> to ensure seamless performance.</a:t>
            </a:r>
          </a:p>
          <a:p>
            <a:endParaRPr lang="en-US" sz="1200" dirty="0">
              <a:latin typeface="Montserrat"/>
            </a:endParaRPr>
          </a:p>
          <a:p>
            <a:r>
              <a:rPr lang="en-US" sz="1200" b="1" dirty="0">
                <a:latin typeface="Montserrat"/>
              </a:rPr>
              <a:t>Key Components:</a:t>
            </a:r>
          </a:p>
          <a:p>
            <a:endParaRPr lang="en-US" sz="1200" dirty="0">
              <a:latin typeface="Montserrat"/>
            </a:endParaRPr>
          </a:p>
          <a:p>
            <a:pPr marL="342900" indent="-342900">
              <a:buAutoNum type="arabicPeriod"/>
            </a:pPr>
            <a:r>
              <a:rPr lang="en-US" sz="1200" b="1" dirty="0">
                <a:latin typeface="Montserrat"/>
              </a:rPr>
              <a:t>AI Orchestration:</a:t>
            </a:r>
          </a:p>
          <a:p>
            <a:pPr marL="742950" lvl="2" indent="-285750">
              <a:buFont typeface="Arial"/>
              <a:buChar char="•"/>
            </a:pPr>
            <a:r>
              <a:rPr lang="en-US" sz="1200" b="1" dirty="0" err="1">
                <a:latin typeface="Montserrat"/>
              </a:rPr>
              <a:t>LangChain</a:t>
            </a:r>
            <a:r>
              <a:rPr lang="en-US" sz="1200" b="1" dirty="0">
                <a:latin typeface="Montserrat"/>
              </a:rPr>
              <a:t>: </a:t>
            </a:r>
            <a:r>
              <a:rPr lang="en-US" sz="1200" dirty="0">
                <a:latin typeface="Montserrat"/>
              </a:rPr>
              <a:t>Manages AI workflows for business recommendations, government scheme discovery, and auto-filling application forms.</a:t>
            </a:r>
          </a:p>
          <a:p>
            <a:pPr marL="742950" lvl="2" indent="-285750">
              <a:buFont typeface="Arial"/>
              <a:buChar char="•"/>
            </a:pPr>
            <a:r>
              <a:rPr lang="en-US" sz="1200" b="1" dirty="0" err="1">
                <a:latin typeface="Montserrat"/>
              </a:rPr>
              <a:t>FastAPI</a:t>
            </a:r>
            <a:r>
              <a:rPr lang="en-US" sz="1200" b="1" dirty="0">
                <a:latin typeface="Montserrat"/>
              </a:rPr>
              <a:t>: </a:t>
            </a:r>
            <a:r>
              <a:rPr lang="en-US" sz="1200" dirty="0">
                <a:latin typeface="Montserrat"/>
              </a:rPr>
              <a:t>Handles backend logic and API requests efficiently.</a:t>
            </a:r>
          </a:p>
          <a:p>
            <a:pPr marL="742950" lvl="2" indent="-285750">
              <a:buChar char="•"/>
            </a:pPr>
            <a:endParaRPr lang="en-US" sz="1200" dirty="0">
              <a:latin typeface="Montserrat"/>
            </a:endParaRPr>
          </a:p>
          <a:p>
            <a:pPr marL="285750" indent="-285750">
              <a:buAutoNum type="arabicPeriod"/>
            </a:pPr>
            <a:r>
              <a:rPr lang="en-US" sz="1200" b="1" dirty="0">
                <a:latin typeface="Montserrat"/>
              </a:rPr>
              <a:t>Database &amp; Cloud Storage:</a:t>
            </a:r>
          </a:p>
          <a:p>
            <a:pPr marL="742950" lvl="2" indent="-285750">
              <a:buChar char="•"/>
            </a:pPr>
            <a:r>
              <a:rPr lang="en-US" sz="1200" b="1" dirty="0">
                <a:latin typeface="Montserrat"/>
              </a:rPr>
              <a:t>SQLite:</a:t>
            </a:r>
            <a:r>
              <a:rPr lang="en-US" sz="1200" dirty="0">
                <a:latin typeface="Montserrat"/>
              </a:rPr>
              <a:t> A lightweight database used for storing user profiles, progress, and recommendations..</a:t>
            </a:r>
          </a:p>
          <a:p>
            <a:endParaRPr lang="en-US" sz="1200" b="1" dirty="0">
              <a:latin typeface="Montserrat"/>
            </a:endParaRPr>
          </a:p>
          <a:p>
            <a:endParaRPr lang="en-US" sz="1200" b="1" dirty="0">
              <a:latin typeface="Montserrat"/>
            </a:endParaRPr>
          </a:p>
          <a:p>
            <a:endParaRPr lang="en-US" sz="1200" b="1" dirty="0">
              <a:latin typeface="Montserrat"/>
            </a:endParaRPr>
          </a:p>
        </p:txBody>
      </p:sp>
    </p:spTree>
    <p:extLst>
      <p:ext uri="{BB962C8B-B14F-4D97-AF65-F5344CB8AC3E}">
        <p14:creationId xmlns:p14="http://schemas.microsoft.com/office/powerpoint/2010/main" val="2422189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7;p22" title="TNM.IS.OL.png">
            <a:extLst>
              <a:ext uri="{FF2B5EF4-FFF2-40B4-BE49-F238E27FC236}">
                <a16:creationId xmlns:a16="http://schemas.microsoft.com/office/drawing/2014/main" id="{5FAD8ECF-FC64-3BBA-FDA6-60727873A063}"/>
              </a:ext>
            </a:extLst>
          </p:cNvPr>
          <p:cNvPicPr preferRelativeResize="0"/>
          <p:nvPr/>
        </p:nvPicPr>
        <p:blipFill>
          <a:blip r:embed="rId2">
            <a:alphaModFix/>
          </a:blip>
          <a:stretch>
            <a:fillRect/>
          </a:stretch>
        </p:blipFill>
        <p:spPr>
          <a:xfrm>
            <a:off x="0" y="5"/>
            <a:ext cx="9144003" cy="5049740"/>
          </a:xfrm>
          <a:prstGeom prst="rect">
            <a:avLst/>
          </a:prstGeom>
          <a:noFill/>
          <a:ln>
            <a:noFill/>
          </a:ln>
        </p:spPr>
      </p:pic>
      <p:sp>
        <p:nvSpPr>
          <p:cNvPr id="3" name="TextBox 1">
            <a:extLst>
              <a:ext uri="{FF2B5EF4-FFF2-40B4-BE49-F238E27FC236}">
                <a16:creationId xmlns:a16="http://schemas.microsoft.com/office/drawing/2014/main" id="{370AFCEC-7A19-7AC0-C80B-BCEA4285EB6B}"/>
              </a:ext>
            </a:extLst>
          </p:cNvPr>
          <p:cNvSpPr txBox="1"/>
          <p:nvPr/>
        </p:nvSpPr>
        <p:spPr>
          <a:xfrm>
            <a:off x="319428" y="895155"/>
            <a:ext cx="7803874" cy="398570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1" dirty="0">
                <a:latin typeface="Montserrat"/>
              </a:rPr>
              <a:t>3. AI Layer</a:t>
            </a:r>
            <a:endParaRPr lang="en-US" sz="1300" dirty="0">
              <a:latin typeface="Montserrat"/>
            </a:endParaRPr>
          </a:p>
          <a:p>
            <a:endParaRPr lang="en-US" sz="1200" b="1" dirty="0">
              <a:latin typeface="Montserrat"/>
            </a:endParaRPr>
          </a:p>
          <a:p>
            <a:r>
              <a:rPr lang="en-US" sz="1200" dirty="0">
                <a:latin typeface="Montserrat"/>
              </a:rPr>
              <a:t>This layer powers </a:t>
            </a:r>
            <a:r>
              <a:rPr lang="en-US" sz="1200" b="1" dirty="0">
                <a:latin typeface="Montserrat"/>
              </a:rPr>
              <a:t>Business Recommendations, Localized Insights, and Government Scheme Retrieval</a:t>
            </a:r>
            <a:r>
              <a:rPr lang="en-US" sz="1200" dirty="0">
                <a:latin typeface="Montserrat"/>
              </a:rPr>
              <a:t> using </a:t>
            </a:r>
            <a:r>
              <a:rPr lang="en-US" sz="1200" b="1" dirty="0">
                <a:latin typeface="Montserrat"/>
              </a:rPr>
              <a:t>Fine-Tuned AI models</a:t>
            </a:r>
            <a:r>
              <a:rPr lang="en-US" sz="1200" dirty="0">
                <a:latin typeface="Montserrat"/>
              </a:rPr>
              <a:t> and </a:t>
            </a:r>
            <a:r>
              <a:rPr lang="en-US" sz="1200" b="1" dirty="0">
                <a:latin typeface="Montserrat"/>
              </a:rPr>
              <a:t>Retrieval-Augmented Generation (RAG)</a:t>
            </a:r>
            <a:r>
              <a:rPr lang="en-US" sz="1200" dirty="0">
                <a:latin typeface="Montserrat"/>
              </a:rPr>
              <a:t>.</a:t>
            </a:r>
          </a:p>
          <a:p>
            <a:endParaRPr lang="en-US" sz="1200" dirty="0">
              <a:latin typeface="Montserrat"/>
            </a:endParaRPr>
          </a:p>
          <a:p>
            <a:r>
              <a:rPr lang="en-US" sz="1200" b="1" dirty="0">
                <a:latin typeface="Montserrat"/>
              </a:rPr>
              <a:t>Key AI Components:</a:t>
            </a:r>
            <a:endParaRPr lang="en-US" sz="1200" dirty="0">
              <a:latin typeface="Montserrat"/>
            </a:endParaRPr>
          </a:p>
          <a:p>
            <a:endParaRPr lang="en-US" sz="1200" b="1" dirty="0">
              <a:latin typeface="Montserrat"/>
            </a:endParaRPr>
          </a:p>
          <a:p>
            <a:pPr marL="228600" indent="-228600">
              <a:buAutoNum type="arabicPeriod"/>
            </a:pPr>
            <a:r>
              <a:rPr lang="en-US" sz="1200" b="1" dirty="0">
                <a:latin typeface="Montserrat"/>
              </a:rPr>
              <a:t>Llama-3-70B/Llama-4-Scout:</a:t>
            </a:r>
            <a:endParaRPr lang="en-US" sz="1200" dirty="0">
              <a:latin typeface="Montserrat"/>
            </a:endParaRPr>
          </a:p>
          <a:p>
            <a:pPr marL="742950" lvl="2" indent="-285750">
              <a:buFont typeface="Arial"/>
              <a:buChar char="•"/>
            </a:pPr>
            <a:r>
              <a:rPr lang="en-US" sz="1200" dirty="0">
                <a:latin typeface="Montserrat"/>
              </a:rPr>
              <a:t>Connected with tool-calling to generate personalized business ideas based on user skills and resources.</a:t>
            </a:r>
          </a:p>
          <a:p>
            <a:pPr marL="742950" lvl="2" indent="-285750">
              <a:buChar char="•"/>
            </a:pPr>
            <a:endParaRPr lang="en-US" sz="1200" dirty="0">
              <a:latin typeface="Montserrat"/>
            </a:endParaRPr>
          </a:p>
          <a:p>
            <a:pPr marL="285750" indent="-285750">
              <a:buAutoNum type="arabicPeriod"/>
            </a:pPr>
            <a:r>
              <a:rPr lang="en-US" sz="1200" b="1" dirty="0">
                <a:latin typeface="Montserrat"/>
              </a:rPr>
              <a:t>Custom RAG with Llama:</a:t>
            </a:r>
          </a:p>
          <a:p>
            <a:pPr marL="742950" lvl="2" indent="-285750">
              <a:buChar char="•"/>
            </a:pPr>
            <a:r>
              <a:rPr lang="en-US" sz="1200" dirty="0">
                <a:latin typeface="Montserrat"/>
              </a:rPr>
              <a:t>Fetches relevant government schemes and localized data.</a:t>
            </a:r>
          </a:p>
          <a:p>
            <a:pPr marL="742950" lvl="2" indent="-285750">
              <a:buChar char="•"/>
            </a:pPr>
            <a:r>
              <a:rPr lang="en-US" sz="1200" dirty="0">
                <a:latin typeface="Montserrat"/>
              </a:rPr>
              <a:t>Ensures precise, real-time recommendations by retrieving knowledge from external sources.</a:t>
            </a:r>
          </a:p>
          <a:p>
            <a:pPr marL="742950" lvl="2" indent="-285750">
              <a:buChar char="•"/>
            </a:pPr>
            <a:endParaRPr lang="en-US" sz="1200" dirty="0">
              <a:latin typeface="Montserrat"/>
            </a:endParaRPr>
          </a:p>
          <a:p>
            <a:pPr marL="285750" indent="-285750">
              <a:buAutoNum type="arabicPeriod"/>
            </a:pPr>
            <a:r>
              <a:rPr lang="en-US" sz="1200" b="1" dirty="0">
                <a:latin typeface="Montserrat"/>
              </a:rPr>
              <a:t>data.gov.in/myscheme.gov.in Integration:</a:t>
            </a:r>
          </a:p>
          <a:p>
            <a:pPr marL="742950" lvl="2" indent="-285750">
              <a:buChar char="•"/>
            </a:pPr>
            <a:r>
              <a:rPr lang="en-US" sz="1200" dirty="0">
                <a:latin typeface="Montserrat"/>
              </a:rPr>
              <a:t>Retrieves </a:t>
            </a:r>
            <a:r>
              <a:rPr lang="en-US" sz="1200" b="1" dirty="0">
                <a:latin typeface="Montserrat"/>
              </a:rPr>
              <a:t>real-time market trends, local commodity prices, and demand insights</a:t>
            </a:r>
            <a:r>
              <a:rPr lang="en-US" sz="1200" dirty="0">
                <a:latin typeface="Montserrat"/>
              </a:rPr>
              <a:t>, allowing hyper-localized business suggestions.</a:t>
            </a:r>
          </a:p>
          <a:p>
            <a:endParaRPr lang="en-US" sz="1200" b="1" dirty="0">
              <a:latin typeface="Montserrat"/>
            </a:endParaRPr>
          </a:p>
          <a:p>
            <a:endParaRPr lang="en-US" sz="1200" b="1" dirty="0">
              <a:latin typeface="Montserrat"/>
            </a:endParaRPr>
          </a:p>
        </p:txBody>
      </p:sp>
    </p:spTree>
    <p:extLst>
      <p:ext uri="{BB962C8B-B14F-4D97-AF65-F5344CB8AC3E}">
        <p14:creationId xmlns:p14="http://schemas.microsoft.com/office/powerpoint/2010/main" val="1609742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7;p22" title="TNM.IS.OL.png">
            <a:extLst>
              <a:ext uri="{FF2B5EF4-FFF2-40B4-BE49-F238E27FC236}">
                <a16:creationId xmlns:a16="http://schemas.microsoft.com/office/drawing/2014/main" id="{1179F1C9-C935-D9E3-6260-7135A50210E4}"/>
              </a:ext>
            </a:extLst>
          </p:cNvPr>
          <p:cNvPicPr preferRelativeResize="0"/>
          <p:nvPr/>
        </p:nvPicPr>
        <p:blipFill>
          <a:blip r:embed="rId2">
            <a:alphaModFix/>
          </a:blip>
          <a:stretch>
            <a:fillRect/>
          </a:stretch>
        </p:blipFill>
        <p:spPr>
          <a:xfrm>
            <a:off x="0" y="5"/>
            <a:ext cx="9144003" cy="5049740"/>
          </a:xfrm>
          <a:prstGeom prst="rect">
            <a:avLst/>
          </a:prstGeom>
          <a:noFill/>
          <a:ln>
            <a:noFill/>
          </a:ln>
        </p:spPr>
      </p:pic>
      <p:sp>
        <p:nvSpPr>
          <p:cNvPr id="5" name="TextBox 1">
            <a:extLst>
              <a:ext uri="{FF2B5EF4-FFF2-40B4-BE49-F238E27FC236}">
                <a16:creationId xmlns:a16="http://schemas.microsoft.com/office/drawing/2014/main" id="{53617FFF-C65B-AE6A-C489-03C9FF3DEB96}"/>
              </a:ext>
            </a:extLst>
          </p:cNvPr>
          <p:cNvSpPr txBox="1"/>
          <p:nvPr/>
        </p:nvSpPr>
        <p:spPr>
          <a:xfrm>
            <a:off x="319428" y="1040561"/>
            <a:ext cx="7803874" cy="34317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1" dirty="0">
                <a:latin typeface="Montserrat"/>
              </a:rPr>
              <a:t>4. Skill-Building Content</a:t>
            </a:r>
            <a:endParaRPr lang="en-US" sz="1300" dirty="0">
              <a:latin typeface="Montserrat"/>
            </a:endParaRPr>
          </a:p>
          <a:p>
            <a:endParaRPr lang="en-US" sz="1200" b="1" dirty="0">
              <a:latin typeface="Montserrat"/>
            </a:endParaRPr>
          </a:p>
          <a:p>
            <a:r>
              <a:rPr lang="en-US" sz="1200" dirty="0">
                <a:latin typeface="Montserrat"/>
              </a:rPr>
              <a:t>To help users develop the skills required for their suggested businesses, the platform includes </a:t>
            </a:r>
            <a:r>
              <a:rPr lang="en-US" sz="1200" b="1" dirty="0">
                <a:latin typeface="Montserrat"/>
              </a:rPr>
              <a:t>AI-generated, offline-accessible learning materials</a:t>
            </a:r>
            <a:r>
              <a:rPr lang="en-US" sz="1200" dirty="0">
                <a:latin typeface="Montserrat"/>
              </a:rPr>
              <a:t>.</a:t>
            </a:r>
          </a:p>
          <a:p>
            <a:endParaRPr lang="en-US" sz="1200" dirty="0">
              <a:latin typeface="Montserrat"/>
            </a:endParaRPr>
          </a:p>
          <a:p>
            <a:r>
              <a:rPr lang="en-US" sz="1200" b="1" dirty="0">
                <a:latin typeface="Montserrat"/>
              </a:rPr>
              <a:t>Key Features:</a:t>
            </a:r>
            <a:endParaRPr lang="en-US" sz="1200" dirty="0">
              <a:latin typeface="Montserrat"/>
            </a:endParaRPr>
          </a:p>
          <a:p>
            <a:endParaRPr lang="en-US" sz="1200" b="1" dirty="0">
              <a:latin typeface="Montserrat"/>
            </a:endParaRPr>
          </a:p>
          <a:p>
            <a:pPr marL="228600" indent="-228600">
              <a:buAutoNum type="arabicPeriod"/>
            </a:pPr>
            <a:r>
              <a:rPr lang="en-US" sz="1200" b="1" dirty="0">
                <a:latin typeface="Montserrat"/>
              </a:rPr>
              <a:t>Video-Like Tutorials:</a:t>
            </a:r>
            <a:endParaRPr lang="en-US" sz="1200" dirty="0">
              <a:latin typeface="Montserrat"/>
            </a:endParaRPr>
          </a:p>
          <a:p>
            <a:pPr marL="742950" lvl="2" indent="-285750">
              <a:buFont typeface="Arial"/>
              <a:buChar char="•"/>
            </a:pPr>
            <a:r>
              <a:rPr lang="en-US" sz="1200" dirty="0">
                <a:latin typeface="Montserrat"/>
              </a:rPr>
              <a:t>AI-generated instructional content in multiple languages (textual and vocal), optimized for offline access.</a:t>
            </a:r>
          </a:p>
          <a:p>
            <a:pPr marL="742950" lvl="2" indent="-285750">
              <a:buChar char="•"/>
            </a:pPr>
            <a:endParaRPr lang="en-US" sz="1200" dirty="0">
              <a:latin typeface="Montserrat"/>
            </a:endParaRPr>
          </a:p>
          <a:p>
            <a:pPr marL="285750" indent="-285750">
              <a:buAutoNum type="arabicPeriod"/>
            </a:pPr>
            <a:r>
              <a:rPr lang="en-US" sz="1200" b="1" dirty="0">
                <a:latin typeface="Montserrat"/>
              </a:rPr>
              <a:t>Collaboration of corporate/government and skilling via CSR Initiatives:</a:t>
            </a:r>
            <a:endParaRPr lang="en-US" sz="1200" dirty="0">
              <a:latin typeface="Montserrat"/>
            </a:endParaRPr>
          </a:p>
          <a:p>
            <a:pPr marL="742950" lvl="2" indent="-285750">
              <a:buChar char="•"/>
            </a:pPr>
            <a:r>
              <a:rPr lang="en-GB" sz="1200" dirty="0">
                <a:latin typeface="Montserrat"/>
              </a:rPr>
              <a:t>Enables companies to </a:t>
            </a:r>
            <a:r>
              <a:rPr lang="en-GB" sz="1200" dirty="0" err="1">
                <a:latin typeface="Montserrat"/>
              </a:rPr>
              <a:t>fulfill</a:t>
            </a:r>
            <a:r>
              <a:rPr lang="en-GB" sz="1200" dirty="0">
                <a:latin typeface="Montserrat"/>
              </a:rPr>
              <a:t> CSR goals by offering free, multilingual skill courses to underserved communities. Organizations can publish content, track learner progress, and access transparent impact reports — all in one dashboard. The users can benefit from these industry-relevant courses. It’s a win-win relationship.</a:t>
            </a:r>
            <a:endParaRPr lang="en-US" sz="1200" dirty="0">
              <a:latin typeface="Montserrat"/>
            </a:endParaRPr>
          </a:p>
          <a:p>
            <a:endParaRPr lang="en-US" sz="1200" b="1" dirty="0">
              <a:latin typeface="Montserrat"/>
            </a:endParaRPr>
          </a:p>
          <a:p>
            <a:endParaRPr lang="en-US" sz="1200" b="1" dirty="0">
              <a:latin typeface="Montserrat"/>
            </a:endParaRPr>
          </a:p>
        </p:txBody>
      </p:sp>
    </p:spTree>
    <p:extLst>
      <p:ext uri="{BB962C8B-B14F-4D97-AF65-F5344CB8AC3E}">
        <p14:creationId xmlns:p14="http://schemas.microsoft.com/office/powerpoint/2010/main" val="1017275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17;p22" title="TNM.IS.OL.png">
            <a:extLst>
              <a:ext uri="{FF2B5EF4-FFF2-40B4-BE49-F238E27FC236}">
                <a16:creationId xmlns:a16="http://schemas.microsoft.com/office/drawing/2014/main" id="{E5D687CA-F9BF-31DA-90BB-DB81B53FB673}"/>
              </a:ext>
            </a:extLst>
          </p:cNvPr>
          <p:cNvPicPr preferRelativeResize="0"/>
          <p:nvPr/>
        </p:nvPicPr>
        <p:blipFill>
          <a:blip r:embed="rId2">
            <a:alphaModFix/>
          </a:blip>
          <a:stretch>
            <a:fillRect/>
          </a:stretch>
        </p:blipFill>
        <p:spPr>
          <a:xfrm>
            <a:off x="0" y="0"/>
            <a:ext cx="9144003" cy="5143500"/>
          </a:xfrm>
          <a:prstGeom prst="rect">
            <a:avLst/>
          </a:prstGeom>
          <a:noFill/>
          <a:ln>
            <a:noFill/>
          </a:ln>
        </p:spPr>
      </p:pic>
      <p:sp>
        <p:nvSpPr>
          <p:cNvPr id="2" name="TextBox 1">
            <a:extLst>
              <a:ext uri="{FF2B5EF4-FFF2-40B4-BE49-F238E27FC236}">
                <a16:creationId xmlns:a16="http://schemas.microsoft.com/office/drawing/2014/main" id="{7F238CA5-6BB0-4392-2004-FB820372D023}"/>
              </a:ext>
            </a:extLst>
          </p:cNvPr>
          <p:cNvSpPr txBox="1"/>
          <p:nvPr/>
        </p:nvSpPr>
        <p:spPr>
          <a:xfrm>
            <a:off x="498184" y="863590"/>
            <a:ext cx="7803874" cy="38010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1" dirty="0">
                <a:latin typeface="Montserrat"/>
              </a:rPr>
              <a:t>Data Flow</a:t>
            </a:r>
            <a:endParaRPr lang="en-US" sz="1300" dirty="0">
              <a:latin typeface="Montserrat"/>
            </a:endParaRPr>
          </a:p>
          <a:p>
            <a:endParaRPr lang="en-US" sz="1200" b="1" dirty="0">
              <a:latin typeface="Montserrat"/>
            </a:endParaRPr>
          </a:p>
          <a:p>
            <a:pPr marL="228600" indent="-228600">
              <a:buAutoNum type="arabicPeriod"/>
            </a:pPr>
            <a:r>
              <a:rPr lang="en-US" sz="1200" b="1" dirty="0">
                <a:latin typeface="Montserrat"/>
              </a:rPr>
              <a:t>User Input:</a:t>
            </a:r>
            <a:endParaRPr lang="en-US" sz="1200" dirty="0">
              <a:latin typeface="Montserrat"/>
            </a:endParaRPr>
          </a:p>
          <a:p>
            <a:pPr marL="742950" lvl="2" indent="-285750">
              <a:buFont typeface="Arial"/>
              <a:buChar char="•"/>
            </a:pPr>
            <a:r>
              <a:rPr lang="en-US" sz="1200" dirty="0">
                <a:latin typeface="Montserrat"/>
              </a:rPr>
              <a:t>Users </a:t>
            </a:r>
            <a:r>
              <a:rPr lang="en-US" sz="1200" b="1" dirty="0">
                <a:latin typeface="Montserrat"/>
              </a:rPr>
              <a:t>speak or type their needs</a:t>
            </a:r>
            <a:r>
              <a:rPr lang="en-US" sz="1200" dirty="0">
                <a:latin typeface="Montserrat"/>
              </a:rPr>
              <a:t> (e.g., "I want to start a tailoring business"). The AI auto-fills forms and information.</a:t>
            </a:r>
          </a:p>
          <a:p>
            <a:pPr marL="285750" lvl="1" indent="-285750">
              <a:buChar char="•"/>
            </a:pPr>
            <a:endParaRPr lang="en-US" sz="1200" dirty="0">
              <a:latin typeface="Montserrat"/>
            </a:endParaRPr>
          </a:p>
          <a:p>
            <a:pPr marL="285750" indent="-285750">
              <a:buAutoNum type="arabicPeriod"/>
            </a:pPr>
            <a:r>
              <a:rPr lang="en-US" sz="1200" b="1" dirty="0">
                <a:latin typeface="Montserrat"/>
              </a:rPr>
              <a:t>AI Processing:</a:t>
            </a:r>
            <a:endParaRPr lang="en-US" sz="1200" dirty="0">
              <a:latin typeface="Montserrat"/>
            </a:endParaRPr>
          </a:p>
          <a:p>
            <a:pPr marL="742950" lvl="2" indent="-285750">
              <a:buChar char="•"/>
            </a:pPr>
            <a:r>
              <a:rPr lang="en-US" sz="1200" b="1" dirty="0">
                <a:latin typeface="Montserrat"/>
              </a:rPr>
              <a:t>Our platform processes inputs</a:t>
            </a:r>
            <a:r>
              <a:rPr lang="en-US" sz="1200" dirty="0">
                <a:latin typeface="Montserrat"/>
              </a:rPr>
              <a:t> and generates </a:t>
            </a:r>
            <a:r>
              <a:rPr lang="en-US" sz="1200" b="1" dirty="0">
                <a:latin typeface="Montserrat"/>
              </a:rPr>
              <a:t>personalized business recommendations</a:t>
            </a:r>
            <a:r>
              <a:rPr lang="en-US" sz="1200" dirty="0">
                <a:latin typeface="Montserrat"/>
              </a:rPr>
              <a:t>, using localized data such as </a:t>
            </a:r>
            <a:r>
              <a:rPr lang="en-US" sz="1200" b="1" dirty="0">
                <a:latin typeface="Montserrat"/>
              </a:rPr>
              <a:t>market prices from data.gov.in </a:t>
            </a:r>
            <a:r>
              <a:rPr lang="en-US" sz="1200" dirty="0">
                <a:latin typeface="Montserrat"/>
              </a:rPr>
              <a:t>if needed.</a:t>
            </a:r>
          </a:p>
          <a:p>
            <a:pPr marL="285750" lvl="1" indent="-285750">
              <a:buChar char="•"/>
            </a:pPr>
            <a:endParaRPr lang="en-US" sz="1200" dirty="0">
              <a:latin typeface="Montserrat"/>
            </a:endParaRPr>
          </a:p>
          <a:p>
            <a:pPr marL="285750" indent="-285750">
              <a:buAutoNum type="arabicPeriod"/>
            </a:pPr>
            <a:r>
              <a:rPr lang="en-US" sz="1200" b="1" dirty="0">
                <a:latin typeface="Montserrat"/>
              </a:rPr>
              <a:t>Scheme Application:</a:t>
            </a:r>
            <a:endParaRPr lang="en-US" sz="1200" dirty="0">
              <a:latin typeface="Montserrat"/>
            </a:endParaRPr>
          </a:p>
          <a:p>
            <a:pPr marL="742950" lvl="2" indent="-285750">
              <a:buChar char="•"/>
            </a:pPr>
            <a:r>
              <a:rPr lang="en-US" sz="1200" dirty="0">
                <a:latin typeface="Montserrat"/>
              </a:rPr>
              <a:t>AI </a:t>
            </a:r>
            <a:r>
              <a:rPr lang="en-US" sz="1200" b="1" dirty="0">
                <a:latin typeface="Montserrat"/>
              </a:rPr>
              <a:t>auto-fills government forms</a:t>
            </a:r>
            <a:r>
              <a:rPr lang="en-US" sz="1200" dirty="0">
                <a:latin typeface="Montserrat"/>
              </a:rPr>
              <a:t> and provides multilingual translations in the user’s preferred language to ease the application process.</a:t>
            </a:r>
          </a:p>
          <a:p>
            <a:pPr marL="742950" lvl="2" indent="-285750">
              <a:buChar char="•"/>
            </a:pPr>
            <a:endParaRPr lang="en-US" sz="1200" dirty="0">
              <a:latin typeface="Montserrat"/>
            </a:endParaRPr>
          </a:p>
          <a:p>
            <a:pPr marL="285750" indent="-285750">
              <a:buAutoNum type="arabicPeriod"/>
            </a:pPr>
            <a:r>
              <a:rPr lang="en-US" sz="1200" b="1" dirty="0">
                <a:latin typeface="Montserrat"/>
              </a:rPr>
              <a:t>Skill Development:</a:t>
            </a:r>
            <a:endParaRPr lang="en-US" sz="1200" dirty="0">
              <a:latin typeface="Montserrat"/>
            </a:endParaRPr>
          </a:p>
          <a:p>
            <a:pPr marL="742950" lvl="2" indent="-285750">
              <a:buChar char="•"/>
            </a:pPr>
            <a:r>
              <a:rPr lang="en-US" sz="1200" dirty="0">
                <a:latin typeface="Montserrat"/>
              </a:rPr>
              <a:t>Users access </a:t>
            </a:r>
            <a:r>
              <a:rPr lang="en-US" sz="1200" b="1" dirty="0">
                <a:latin typeface="Montserrat"/>
              </a:rPr>
              <a:t>offline tutorials and track progress</a:t>
            </a:r>
            <a:r>
              <a:rPr lang="en-US" sz="1200" dirty="0">
                <a:latin typeface="Montserrat"/>
              </a:rPr>
              <a:t>, ensuring </a:t>
            </a:r>
            <a:r>
              <a:rPr lang="en-US" sz="1200" b="1" dirty="0">
                <a:latin typeface="Montserrat"/>
              </a:rPr>
              <a:t>practical learning</a:t>
            </a:r>
            <a:r>
              <a:rPr lang="en-US" sz="1200" dirty="0">
                <a:latin typeface="Montserrat"/>
              </a:rPr>
              <a:t> to kickstart their business or job.</a:t>
            </a:r>
          </a:p>
          <a:p>
            <a:endParaRPr lang="en-US" sz="1200" b="1" dirty="0">
              <a:latin typeface="Montserrat"/>
            </a:endParaRPr>
          </a:p>
          <a:p>
            <a:endParaRPr lang="en-US" sz="1200" b="1" dirty="0">
              <a:latin typeface="Montserrat"/>
            </a:endParaRPr>
          </a:p>
        </p:txBody>
      </p:sp>
    </p:spTree>
    <p:extLst>
      <p:ext uri="{BB962C8B-B14F-4D97-AF65-F5344CB8AC3E}">
        <p14:creationId xmlns:p14="http://schemas.microsoft.com/office/powerpoint/2010/main" val="4155080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3"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125" name="Google Shape;125;p23"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126" name="Google Shape;126;p23"/>
          <p:cNvSpPr txBox="1"/>
          <p:nvPr/>
        </p:nvSpPr>
        <p:spPr>
          <a:xfrm>
            <a:off x="201000" y="806350"/>
            <a:ext cx="8052300" cy="17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latin typeface="Montserrat Medium"/>
                <a:ea typeface="Montserrat Medium"/>
                <a:cs typeface="Montserrat Medium"/>
                <a:sym typeface="Montserrat Medium"/>
              </a:rPr>
              <a:t>Provide a high-level architecture diagram or a use-case diagram of your proposed solution</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p:txBody>
      </p:sp>
      <p:pic>
        <p:nvPicPr>
          <p:cNvPr id="7" name="Picture 6">
            <a:extLst>
              <a:ext uri="{FF2B5EF4-FFF2-40B4-BE49-F238E27FC236}">
                <a16:creationId xmlns:a16="http://schemas.microsoft.com/office/drawing/2014/main" id="{D74592A8-C01A-F6BD-456A-F30B7CE89F7D}"/>
              </a:ext>
            </a:extLst>
          </p:cNvPr>
          <p:cNvPicPr>
            <a:picLocks noChangeAspect="1"/>
          </p:cNvPicPr>
          <p:nvPr/>
        </p:nvPicPr>
        <p:blipFill>
          <a:blip r:embed="rId5"/>
          <a:stretch>
            <a:fillRect/>
          </a:stretch>
        </p:blipFill>
        <p:spPr>
          <a:xfrm>
            <a:off x="1779109" y="1376991"/>
            <a:ext cx="5714845" cy="33110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4;p23" title="TNM.IS.OL.png">
            <a:extLst>
              <a:ext uri="{FF2B5EF4-FFF2-40B4-BE49-F238E27FC236}">
                <a16:creationId xmlns:a16="http://schemas.microsoft.com/office/drawing/2014/main" id="{D5141E33-98FF-5E7E-C587-28B3E35F699E}"/>
              </a:ext>
            </a:extLst>
          </p:cNvPr>
          <p:cNvPicPr preferRelativeResize="0"/>
          <p:nvPr/>
        </p:nvPicPr>
        <p:blipFill>
          <a:blip r:embed="rId2">
            <a:alphaModFix/>
          </a:blip>
          <a:stretch>
            <a:fillRect/>
          </a:stretch>
        </p:blipFill>
        <p:spPr>
          <a:xfrm>
            <a:off x="0" y="5"/>
            <a:ext cx="9144003" cy="5049740"/>
          </a:xfrm>
          <a:prstGeom prst="rect">
            <a:avLst/>
          </a:prstGeom>
          <a:noFill/>
          <a:ln>
            <a:noFill/>
          </a:ln>
        </p:spPr>
      </p:pic>
      <p:pic>
        <p:nvPicPr>
          <p:cNvPr id="6" name="Picture 5">
            <a:extLst>
              <a:ext uri="{FF2B5EF4-FFF2-40B4-BE49-F238E27FC236}">
                <a16:creationId xmlns:a16="http://schemas.microsoft.com/office/drawing/2014/main" id="{C1FDE66C-6D48-9690-FD38-891519C8E642}"/>
              </a:ext>
            </a:extLst>
          </p:cNvPr>
          <p:cNvPicPr>
            <a:picLocks noChangeAspect="1"/>
          </p:cNvPicPr>
          <p:nvPr/>
        </p:nvPicPr>
        <p:blipFill>
          <a:blip r:embed="rId3"/>
          <a:stretch>
            <a:fillRect/>
          </a:stretch>
        </p:blipFill>
        <p:spPr>
          <a:xfrm>
            <a:off x="0" y="626540"/>
            <a:ext cx="9144000" cy="4371686"/>
          </a:xfrm>
          <a:prstGeom prst="rect">
            <a:avLst/>
          </a:prstGeom>
        </p:spPr>
      </p:pic>
    </p:spTree>
    <p:extLst>
      <p:ext uri="{BB962C8B-B14F-4D97-AF65-F5344CB8AC3E}">
        <p14:creationId xmlns:p14="http://schemas.microsoft.com/office/powerpoint/2010/main" val="3589227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62" name="Google Shape;62;p14"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63" name="Google Shape;63;p14"/>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Montserrat Medium"/>
                <a:ea typeface="Montserrat Medium"/>
                <a:cs typeface="Montserrat Medium"/>
                <a:sym typeface="Montserrat Medium"/>
              </a:rPr>
              <a:t>What is the problem you are solving? (50 words max)</a:t>
            </a:r>
            <a:endParaRPr dirty="0">
              <a:latin typeface="Montserrat Medium"/>
              <a:ea typeface="Montserrat Medium"/>
              <a:cs typeface="Montserrat Medium"/>
              <a:sym typeface="Montserrat Medium"/>
            </a:endParaRPr>
          </a:p>
        </p:txBody>
      </p:sp>
      <p:sp>
        <p:nvSpPr>
          <p:cNvPr id="9" name="TextBox 8">
            <a:extLst>
              <a:ext uri="{FF2B5EF4-FFF2-40B4-BE49-F238E27FC236}">
                <a16:creationId xmlns:a16="http://schemas.microsoft.com/office/drawing/2014/main" id="{22A062FD-483B-D7FC-5DC3-CDE247D4606C}"/>
              </a:ext>
            </a:extLst>
          </p:cNvPr>
          <p:cNvSpPr txBox="1"/>
          <p:nvPr/>
        </p:nvSpPr>
        <p:spPr>
          <a:xfrm>
            <a:off x="200997" y="1304714"/>
            <a:ext cx="4572000" cy="2031325"/>
          </a:xfrm>
          <a:prstGeom prst="rect">
            <a:avLst/>
          </a:prstGeom>
          <a:noFill/>
        </p:spPr>
        <p:txBody>
          <a:bodyPr wrap="square">
            <a:spAutoFit/>
          </a:bodyPr>
          <a:lstStyle/>
          <a:p>
            <a:r>
              <a:rPr lang="en-US" dirty="0">
                <a:latin typeface="Montserrat" panose="00000500000000000000" pitchFamily="2" charset="0"/>
              </a:rPr>
              <a:t>Many underprivileged individuals in small villages or towns lack access to business opportunities, skill development, and professional networks. Current solutions fail to combine personalized AI-driven learning with community support. Due to the absence of a centralized platform, they remain unaware of government schemes that could significantly benefit them.</a:t>
            </a:r>
            <a:endParaRPr lang="en-IN" dirty="0">
              <a:latin typeface="Montserrat" panose="00000500000000000000" pitchFamily="2" charset="0"/>
            </a:endParaRPr>
          </a:p>
        </p:txBody>
      </p:sp>
      <p:pic>
        <p:nvPicPr>
          <p:cNvPr id="11" name="Picture 10">
            <a:extLst>
              <a:ext uri="{FF2B5EF4-FFF2-40B4-BE49-F238E27FC236}">
                <a16:creationId xmlns:a16="http://schemas.microsoft.com/office/drawing/2014/main" id="{1696A9CC-312E-3F2E-D15E-987CE24A2640}"/>
              </a:ext>
            </a:extLst>
          </p:cNvPr>
          <p:cNvPicPr>
            <a:picLocks noChangeAspect="1"/>
          </p:cNvPicPr>
          <p:nvPr/>
        </p:nvPicPr>
        <p:blipFill>
          <a:blip r:embed="rId5"/>
          <a:stretch>
            <a:fillRect/>
          </a:stretch>
        </p:blipFill>
        <p:spPr>
          <a:xfrm>
            <a:off x="5224556" y="821071"/>
            <a:ext cx="3467885" cy="350135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4"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132" name="Google Shape;132;p24"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133" name="Google Shape;133;p24"/>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latin typeface="Montserrat Medium"/>
                <a:ea typeface="Montserrat Medium"/>
                <a:cs typeface="Montserrat Medium"/>
                <a:sym typeface="Montserrat Medium"/>
              </a:rPr>
              <a:t>What datasets has your solution used? Are they publicly available, synthetic, or user-generated?</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p:txBody>
      </p:sp>
      <p:sp>
        <p:nvSpPr>
          <p:cNvPr id="3" name="TextBox 2">
            <a:extLst>
              <a:ext uri="{FF2B5EF4-FFF2-40B4-BE49-F238E27FC236}">
                <a16:creationId xmlns:a16="http://schemas.microsoft.com/office/drawing/2014/main" id="{CA8D3366-100F-E29B-605B-63943AFC79EC}"/>
              </a:ext>
            </a:extLst>
          </p:cNvPr>
          <p:cNvSpPr txBox="1"/>
          <p:nvPr/>
        </p:nvSpPr>
        <p:spPr>
          <a:xfrm>
            <a:off x="207065" y="1485843"/>
            <a:ext cx="8729869" cy="3970318"/>
          </a:xfrm>
          <a:prstGeom prst="rect">
            <a:avLst/>
          </a:prstGeom>
          <a:noFill/>
        </p:spPr>
        <p:txBody>
          <a:bodyPr wrap="square">
            <a:spAutoFit/>
          </a:bodyPr>
          <a:lstStyle/>
          <a:p>
            <a:r>
              <a:rPr lang="en-US" b="1" dirty="0">
                <a:latin typeface="Montserrat"/>
              </a:rPr>
              <a:t>1. </a:t>
            </a:r>
            <a:r>
              <a:rPr lang="en-US" dirty="0">
                <a:latin typeface="Montserrat"/>
              </a:rPr>
              <a:t>Our solution utilizes publicly available datasets sourced from </a:t>
            </a:r>
            <a:r>
              <a:rPr lang="en-US" b="1" dirty="0">
                <a:latin typeface="Montserrat"/>
              </a:rPr>
              <a:t>data.gov.in </a:t>
            </a:r>
            <a:r>
              <a:rPr lang="en-US" dirty="0">
                <a:latin typeface="Montserrat"/>
              </a:rPr>
              <a:t>and </a:t>
            </a:r>
            <a:r>
              <a:rPr lang="en-US" b="1" dirty="0">
                <a:latin typeface="Montserrat"/>
              </a:rPr>
              <a:t>myscheme.gov.in</a:t>
            </a:r>
            <a:r>
              <a:rPr lang="en-US" dirty="0">
                <a:latin typeface="Montserrat"/>
              </a:rPr>
              <a:t>. These platforms offer verified and structured information about various government schemes, their eligibility criteria, benefits, and application processes. The data from these sources is open for public use and forms the foundation for enabling real-time access to relevant schemes based on user input. No synthetic or user-generated data was used in our implementation.</a:t>
            </a:r>
          </a:p>
          <a:p>
            <a:endParaRPr lang="en-US" b="1" dirty="0">
              <a:latin typeface="Montserrat"/>
            </a:endParaRPr>
          </a:p>
          <a:p>
            <a:r>
              <a:rPr lang="en-US" b="1" dirty="0">
                <a:latin typeface="Montserrat"/>
              </a:rPr>
              <a:t>2. User-Generated Data</a:t>
            </a:r>
            <a:endParaRPr lang="en-US" dirty="0">
              <a:latin typeface="Montserrat"/>
            </a:endParaRPr>
          </a:p>
          <a:p>
            <a:r>
              <a:rPr lang="en-US" dirty="0">
                <a:latin typeface="Montserrat"/>
              </a:rPr>
              <a:t>Dynamic data from users will refine recommendations and improve learning of the RAG-powered recommendation system:</a:t>
            </a:r>
          </a:p>
          <a:p>
            <a:r>
              <a:rPr lang="en-US" b="1" dirty="0">
                <a:latin typeface="Montserrat"/>
              </a:rPr>
              <a:t>Skill &amp; Resource Inputs</a:t>
            </a:r>
            <a:r>
              <a:rPr lang="en-US" dirty="0">
                <a:latin typeface="Montserrat"/>
              </a:rPr>
              <a:t> – User-submitted data on their existing knowledge and tools.</a:t>
            </a:r>
          </a:p>
          <a:p>
            <a:r>
              <a:rPr lang="en-US" b="1" dirty="0">
                <a:latin typeface="Montserrat"/>
              </a:rPr>
              <a:t>Learning Progress &amp; Feedback</a:t>
            </a:r>
            <a:r>
              <a:rPr lang="en-US" dirty="0">
                <a:latin typeface="Montserrat"/>
              </a:rPr>
              <a:t> – User interactions with AI-generated content.</a:t>
            </a:r>
          </a:p>
          <a:p>
            <a:r>
              <a:rPr lang="en-US" b="1" dirty="0">
                <a:latin typeface="Montserrat"/>
              </a:rPr>
              <a:t>Community Engagement Data</a:t>
            </a:r>
            <a:r>
              <a:rPr lang="en-US" dirty="0">
                <a:latin typeface="Montserrat"/>
              </a:rPr>
              <a:t> – Peer discussions, mentorship interactions, and networking data.</a:t>
            </a:r>
          </a:p>
          <a:p>
            <a:r>
              <a:rPr lang="en-US" dirty="0">
                <a:latin typeface="Montserrat"/>
              </a:rPr>
              <a:t>By combining </a:t>
            </a:r>
            <a:r>
              <a:rPr lang="en-US" b="1" dirty="0">
                <a:latin typeface="Montserrat"/>
              </a:rPr>
              <a:t>public, and real-time user data</a:t>
            </a:r>
            <a:r>
              <a:rPr lang="en-US" dirty="0">
                <a:latin typeface="Montserrat"/>
              </a:rPr>
              <a:t>, our platform ensures </a:t>
            </a:r>
            <a:r>
              <a:rPr lang="en-US" b="1" dirty="0">
                <a:latin typeface="Montserrat"/>
              </a:rPr>
              <a:t>scalable, adaptive, and inclusive solutions</a:t>
            </a:r>
            <a:r>
              <a:rPr lang="en-US" dirty="0">
                <a:latin typeface="Montserrat"/>
              </a:rPr>
              <a:t> for rural entrepreneurs.</a:t>
            </a:r>
          </a:p>
          <a:p>
            <a:endParaRPr lang="en-US" dirty="0">
              <a:latin typeface="Montserrat"/>
            </a:endParaRPr>
          </a:p>
          <a:p>
            <a:pPr marL="285750" indent="-285750">
              <a:buChar char="•"/>
            </a:pPr>
            <a:endParaRPr lang="en-US" dirty="0">
              <a:latin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5"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139" name="Google Shape;139;p25"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140" name="Google Shape;140;p25"/>
          <p:cNvSpPr txBox="1"/>
          <p:nvPr/>
        </p:nvSpPr>
        <p:spPr>
          <a:xfrm>
            <a:off x="201000" y="832280"/>
            <a:ext cx="8943000" cy="968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Montserrat Medium"/>
              <a:buChar char="●"/>
            </a:pPr>
            <a:r>
              <a:rPr lang="en-GB" sz="1500" dirty="0">
                <a:latin typeface="Montserrat Medium"/>
                <a:ea typeface="Montserrat Medium"/>
                <a:cs typeface="Montserrat Medium"/>
                <a:sym typeface="Montserrat Medium"/>
              </a:rPr>
              <a:t>Where will your solution be deployed (cloud, edge, on-device)?”</a:t>
            </a:r>
            <a:endParaRPr sz="1500" dirty="0">
              <a:latin typeface="Montserrat Medium"/>
              <a:ea typeface="Montserrat Medium"/>
              <a:cs typeface="Montserrat Medium"/>
              <a:sym typeface="Montserrat Medium"/>
            </a:endParaRPr>
          </a:p>
          <a:p>
            <a:pPr marL="457200" lvl="0" indent="-323850" algn="l" rtl="0">
              <a:spcBef>
                <a:spcPts val="0"/>
              </a:spcBef>
              <a:spcAft>
                <a:spcPts val="0"/>
              </a:spcAft>
              <a:buSzPts val="1500"/>
              <a:buFont typeface="Montserrat Medium"/>
              <a:buChar char="●"/>
            </a:pPr>
            <a:r>
              <a:rPr lang="en-GB" sz="1500" dirty="0">
                <a:latin typeface="Montserrat Medium"/>
                <a:ea typeface="Montserrat Medium"/>
                <a:cs typeface="Montserrat Medium"/>
                <a:sym typeface="Montserrat Medium"/>
              </a:rPr>
              <a:t>How will you address deployment challenges such as connectivity, cost, and scalability?</a:t>
            </a:r>
            <a:endParaRPr sz="1500" dirty="0">
              <a:latin typeface="Montserrat Medium"/>
              <a:ea typeface="Montserrat Medium"/>
              <a:cs typeface="Montserrat Medium"/>
              <a:sym typeface="Montserrat Medium"/>
            </a:endParaRPr>
          </a:p>
        </p:txBody>
      </p:sp>
      <p:sp>
        <p:nvSpPr>
          <p:cNvPr id="5" name="TextBox 4">
            <a:extLst>
              <a:ext uri="{FF2B5EF4-FFF2-40B4-BE49-F238E27FC236}">
                <a16:creationId xmlns:a16="http://schemas.microsoft.com/office/drawing/2014/main" id="{31191766-D25A-C61F-1CC6-1EF2814C0853}"/>
              </a:ext>
            </a:extLst>
          </p:cNvPr>
          <p:cNvSpPr txBox="1"/>
          <p:nvPr/>
        </p:nvSpPr>
        <p:spPr>
          <a:xfrm>
            <a:off x="436575" y="1800680"/>
            <a:ext cx="8611172" cy="2031325"/>
          </a:xfrm>
          <a:prstGeom prst="rect">
            <a:avLst/>
          </a:prstGeom>
          <a:noFill/>
        </p:spPr>
        <p:txBody>
          <a:bodyPr wrap="square">
            <a:spAutoFit/>
          </a:bodyPr>
          <a:lstStyle/>
          <a:p>
            <a:r>
              <a:rPr lang="en-US" dirty="0">
                <a:latin typeface="Montserrat" panose="00000500000000000000" pitchFamily="2" charset="0"/>
              </a:rPr>
              <a:t>Our solution is deployed on the cloud using Railway, providing seamless access through a simple internet connection with no additional setup overhead. Its lightweight architecture makes it ideal for Railway’s free deployment tier, enabling us to minimize costs without sacrificing performance. The model is hosted on </a:t>
            </a:r>
            <a:r>
              <a:rPr lang="en-US" b="1" dirty="0">
                <a:latin typeface="Montserrat" panose="00000500000000000000" pitchFamily="2" charset="0"/>
              </a:rPr>
              <a:t>E2E</a:t>
            </a:r>
            <a:r>
              <a:rPr lang="en-US" dirty="0">
                <a:latin typeface="Montserrat" panose="00000500000000000000" pitchFamily="2" charset="0"/>
              </a:rPr>
              <a:t>, a cloud network service, which facilitates robust, end-to-end integration and smooth data handling across the system. Designed with a modular architecture, the solution is inherently scalable — each component can be independently updated, optimized, or expanded, simplifying both maintenance and long-term evolution. This modularity also enhances flexibility and allows rapid adaptation to changing requirements.</a:t>
            </a:r>
            <a:endParaRPr lang="en-IN" dirty="0">
              <a:latin typeface="Montserrat" panose="00000500000000000000"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8;p25" title="TNM.IS.OL.png">
            <a:extLst>
              <a:ext uri="{FF2B5EF4-FFF2-40B4-BE49-F238E27FC236}">
                <a16:creationId xmlns:a16="http://schemas.microsoft.com/office/drawing/2014/main" id="{D06E797A-30CA-C665-7F45-F31CF5CC2941}"/>
              </a:ext>
            </a:extLst>
          </p:cNvPr>
          <p:cNvPicPr preferRelativeResize="0"/>
          <p:nvPr/>
        </p:nvPicPr>
        <p:blipFill>
          <a:blip r:embed="rId2">
            <a:alphaModFix/>
          </a:blip>
          <a:stretch>
            <a:fillRect/>
          </a:stretch>
        </p:blipFill>
        <p:spPr>
          <a:xfrm>
            <a:off x="0" y="5"/>
            <a:ext cx="9144003" cy="5049740"/>
          </a:xfrm>
          <a:prstGeom prst="rect">
            <a:avLst/>
          </a:prstGeom>
          <a:noFill/>
          <a:ln>
            <a:noFill/>
          </a:ln>
        </p:spPr>
      </p:pic>
      <p:sp>
        <p:nvSpPr>
          <p:cNvPr id="4" name="TextBox 3">
            <a:extLst>
              <a:ext uri="{FF2B5EF4-FFF2-40B4-BE49-F238E27FC236}">
                <a16:creationId xmlns:a16="http://schemas.microsoft.com/office/drawing/2014/main" id="{9986E7F4-407A-5130-0196-7026C2A4B353}"/>
              </a:ext>
            </a:extLst>
          </p:cNvPr>
          <p:cNvSpPr txBox="1"/>
          <p:nvPr/>
        </p:nvSpPr>
        <p:spPr>
          <a:xfrm>
            <a:off x="386729" y="1287494"/>
            <a:ext cx="8599142" cy="1815882"/>
          </a:xfrm>
          <a:prstGeom prst="rect">
            <a:avLst/>
          </a:prstGeom>
          <a:noFill/>
        </p:spPr>
        <p:txBody>
          <a:bodyPr wrap="square">
            <a:spAutoFit/>
          </a:bodyPr>
          <a:lstStyle/>
          <a:p>
            <a:pPr>
              <a:buNone/>
            </a:pPr>
            <a:r>
              <a:rPr lang="en-US" dirty="0">
                <a:latin typeface="Montserrat" panose="00000500000000000000" pitchFamily="2" charset="0"/>
              </a:rPr>
              <a:t>Deployment challenges such as </a:t>
            </a:r>
            <a:r>
              <a:rPr lang="en-US" b="1" dirty="0">
                <a:latin typeface="Montserrat" panose="00000500000000000000" pitchFamily="2" charset="0"/>
              </a:rPr>
              <a:t>connectivity, cost, and scalability</a:t>
            </a:r>
            <a:r>
              <a:rPr lang="en-US" dirty="0">
                <a:latin typeface="Montserrat" panose="00000500000000000000" pitchFamily="2" charset="0"/>
              </a:rPr>
              <a:t> are addressed holistically:</a:t>
            </a:r>
          </a:p>
          <a:p>
            <a:pPr>
              <a:buFont typeface="Arial" panose="020B0604020202020204" pitchFamily="34" charset="0"/>
              <a:buChar char="•"/>
            </a:pPr>
            <a:r>
              <a:rPr lang="en-US" b="1" dirty="0">
                <a:latin typeface="Montserrat" panose="00000500000000000000" pitchFamily="2" charset="0"/>
              </a:rPr>
              <a:t>Connectivity</a:t>
            </a:r>
            <a:r>
              <a:rPr lang="en-US" dirty="0">
                <a:latin typeface="Montserrat" panose="00000500000000000000" pitchFamily="2" charset="0"/>
              </a:rPr>
              <a:t> is ensured through reliable cloud hosting and minimal client-side dependencies.</a:t>
            </a:r>
          </a:p>
          <a:p>
            <a:pPr>
              <a:buFont typeface="Arial" panose="020B0604020202020204" pitchFamily="34" charset="0"/>
              <a:buChar char="•"/>
            </a:pPr>
            <a:r>
              <a:rPr lang="en-US" b="1" dirty="0">
                <a:latin typeface="Montserrat" panose="00000500000000000000" pitchFamily="2" charset="0"/>
              </a:rPr>
              <a:t>Cost</a:t>
            </a:r>
            <a:r>
              <a:rPr lang="en-US" dirty="0">
                <a:latin typeface="Montserrat" panose="00000500000000000000" pitchFamily="2" charset="0"/>
              </a:rPr>
              <a:t> is controlled by efficient resource use and free-tier deployment.</a:t>
            </a:r>
          </a:p>
          <a:p>
            <a:pPr>
              <a:buFont typeface="Arial" panose="020B0604020202020204" pitchFamily="34" charset="0"/>
              <a:buChar char="•"/>
            </a:pPr>
            <a:r>
              <a:rPr lang="en-US" b="1" dirty="0">
                <a:latin typeface="Montserrat" panose="00000500000000000000" pitchFamily="2" charset="0"/>
              </a:rPr>
              <a:t>Scalability</a:t>
            </a:r>
            <a:r>
              <a:rPr lang="en-US" dirty="0">
                <a:latin typeface="Montserrat" panose="00000500000000000000" pitchFamily="2" charset="0"/>
              </a:rPr>
              <a:t> is supported by the decoupled design, enabling on-demand scaling of individual services without affecting the overall system.</a:t>
            </a:r>
          </a:p>
          <a:p>
            <a:r>
              <a:rPr lang="en-US" dirty="0">
                <a:latin typeface="Montserrat" panose="00000500000000000000" pitchFamily="2" charset="0"/>
              </a:rPr>
              <a:t>This strategic deployment approach makes our solution agile, cost-effective, and ready for both immediate use and future growth.</a:t>
            </a:r>
          </a:p>
        </p:txBody>
      </p:sp>
    </p:spTree>
    <p:extLst>
      <p:ext uri="{BB962C8B-B14F-4D97-AF65-F5344CB8AC3E}">
        <p14:creationId xmlns:p14="http://schemas.microsoft.com/office/powerpoint/2010/main" val="61156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6" title="TNM.IS.OL.png"/>
          <p:cNvPicPr preferRelativeResize="0"/>
          <p:nvPr/>
        </p:nvPicPr>
        <p:blipFill>
          <a:blip r:embed="rId3">
            <a:alphaModFix/>
          </a:blip>
          <a:stretch>
            <a:fillRect/>
          </a:stretch>
        </p:blipFill>
        <p:spPr>
          <a:xfrm>
            <a:off x="-302508" y="0"/>
            <a:ext cx="9144003" cy="5049740"/>
          </a:xfrm>
          <a:prstGeom prst="rect">
            <a:avLst/>
          </a:prstGeom>
          <a:noFill/>
          <a:ln>
            <a:noFill/>
          </a:ln>
        </p:spPr>
      </p:pic>
      <p:pic>
        <p:nvPicPr>
          <p:cNvPr id="146" name="Google Shape;146;p26"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147" name="Google Shape;147;p26"/>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latin typeface="Montserrat Medium"/>
                <a:ea typeface="Montserrat Medium"/>
                <a:cs typeface="Montserrat Medium"/>
                <a:sym typeface="Montserrat Medium"/>
              </a:rPr>
              <a:t>Snapshots of prototype</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p:txBody>
      </p:sp>
      <p:pic>
        <p:nvPicPr>
          <p:cNvPr id="7" name="Picture 6">
            <a:extLst>
              <a:ext uri="{FF2B5EF4-FFF2-40B4-BE49-F238E27FC236}">
                <a16:creationId xmlns:a16="http://schemas.microsoft.com/office/drawing/2014/main" id="{A1CB51F4-75E5-43DE-DDBE-FBA20A686B76}"/>
              </a:ext>
            </a:extLst>
          </p:cNvPr>
          <p:cNvPicPr>
            <a:picLocks noChangeAspect="1"/>
          </p:cNvPicPr>
          <p:nvPr/>
        </p:nvPicPr>
        <p:blipFill>
          <a:blip r:embed="rId5"/>
          <a:stretch>
            <a:fillRect/>
          </a:stretch>
        </p:blipFill>
        <p:spPr>
          <a:xfrm>
            <a:off x="201000" y="1633420"/>
            <a:ext cx="4139829" cy="2196059"/>
          </a:xfrm>
          <a:prstGeom prst="rect">
            <a:avLst/>
          </a:prstGeom>
        </p:spPr>
      </p:pic>
      <p:pic>
        <p:nvPicPr>
          <p:cNvPr id="9" name="Picture 8">
            <a:extLst>
              <a:ext uri="{FF2B5EF4-FFF2-40B4-BE49-F238E27FC236}">
                <a16:creationId xmlns:a16="http://schemas.microsoft.com/office/drawing/2014/main" id="{AFBE084F-5762-9C0B-5CB9-044EAD6C0BC3}"/>
              </a:ext>
            </a:extLst>
          </p:cNvPr>
          <p:cNvPicPr>
            <a:picLocks noChangeAspect="1"/>
          </p:cNvPicPr>
          <p:nvPr/>
        </p:nvPicPr>
        <p:blipFill>
          <a:blip r:embed="rId6"/>
          <a:stretch>
            <a:fillRect/>
          </a:stretch>
        </p:blipFill>
        <p:spPr>
          <a:xfrm>
            <a:off x="4615187" y="1608421"/>
            <a:ext cx="3934988" cy="2221058"/>
          </a:xfrm>
          <a:prstGeom prst="rect">
            <a:avLst/>
          </a:prstGeom>
        </p:spPr>
      </p:pic>
      <p:sp>
        <p:nvSpPr>
          <p:cNvPr id="10" name="Google Shape;147;p26">
            <a:extLst>
              <a:ext uri="{FF2B5EF4-FFF2-40B4-BE49-F238E27FC236}">
                <a16:creationId xmlns:a16="http://schemas.microsoft.com/office/drawing/2014/main" id="{4E73A4B7-71B2-2E43-1518-1089C3C01C20}"/>
              </a:ext>
            </a:extLst>
          </p:cNvPr>
          <p:cNvSpPr txBox="1"/>
          <p:nvPr/>
        </p:nvSpPr>
        <p:spPr>
          <a:xfrm>
            <a:off x="100500" y="4135070"/>
            <a:ext cx="8943000" cy="5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500" b="1" dirty="0">
                <a:latin typeface="Montserrat Medium"/>
                <a:ea typeface="Montserrat Medium"/>
                <a:cs typeface="Montserrat Medium"/>
                <a:sym typeface="Montserrat Medium"/>
              </a:rPr>
              <a:t>Profile making</a:t>
            </a:r>
            <a:endParaRPr sz="1500" b="1" dirty="0">
              <a:latin typeface="Montserrat Medium"/>
              <a:ea typeface="Montserrat Medium"/>
              <a:cs typeface="Montserrat Medium"/>
              <a:sym typeface="Montserra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45;p26" title="TNM.IS.OL.png">
            <a:extLst>
              <a:ext uri="{FF2B5EF4-FFF2-40B4-BE49-F238E27FC236}">
                <a16:creationId xmlns:a16="http://schemas.microsoft.com/office/drawing/2014/main" id="{AD64493F-C7C3-C9B7-B39E-C422C3104465}"/>
              </a:ext>
            </a:extLst>
          </p:cNvPr>
          <p:cNvPicPr preferRelativeResize="0"/>
          <p:nvPr/>
        </p:nvPicPr>
        <p:blipFill>
          <a:blip r:embed="rId2">
            <a:alphaModFix/>
          </a:blip>
          <a:stretch>
            <a:fillRect/>
          </a:stretch>
        </p:blipFill>
        <p:spPr>
          <a:xfrm>
            <a:off x="0" y="0"/>
            <a:ext cx="9144003" cy="5049740"/>
          </a:xfrm>
          <a:prstGeom prst="rect">
            <a:avLst/>
          </a:prstGeom>
          <a:noFill/>
          <a:ln>
            <a:noFill/>
          </a:ln>
        </p:spPr>
      </p:pic>
      <p:pic>
        <p:nvPicPr>
          <p:cNvPr id="7" name="Picture 6">
            <a:extLst>
              <a:ext uri="{FF2B5EF4-FFF2-40B4-BE49-F238E27FC236}">
                <a16:creationId xmlns:a16="http://schemas.microsoft.com/office/drawing/2014/main" id="{D779679F-1D0B-D79C-155E-3B561ED16851}"/>
              </a:ext>
            </a:extLst>
          </p:cNvPr>
          <p:cNvPicPr>
            <a:picLocks noChangeAspect="1"/>
          </p:cNvPicPr>
          <p:nvPr/>
        </p:nvPicPr>
        <p:blipFill>
          <a:blip r:embed="rId3"/>
          <a:stretch>
            <a:fillRect/>
          </a:stretch>
        </p:blipFill>
        <p:spPr>
          <a:xfrm>
            <a:off x="126549" y="1182962"/>
            <a:ext cx="4246699" cy="2653393"/>
          </a:xfrm>
          <a:prstGeom prst="rect">
            <a:avLst/>
          </a:prstGeom>
        </p:spPr>
      </p:pic>
      <p:pic>
        <p:nvPicPr>
          <p:cNvPr id="9" name="Picture 8">
            <a:extLst>
              <a:ext uri="{FF2B5EF4-FFF2-40B4-BE49-F238E27FC236}">
                <a16:creationId xmlns:a16="http://schemas.microsoft.com/office/drawing/2014/main" id="{AA42CF66-B92B-E52B-620C-34C2707444D2}"/>
              </a:ext>
            </a:extLst>
          </p:cNvPr>
          <p:cNvPicPr>
            <a:picLocks noChangeAspect="1"/>
          </p:cNvPicPr>
          <p:nvPr/>
        </p:nvPicPr>
        <p:blipFill>
          <a:blip r:embed="rId4"/>
          <a:stretch>
            <a:fillRect/>
          </a:stretch>
        </p:blipFill>
        <p:spPr>
          <a:xfrm>
            <a:off x="4578312" y="1251284"/>
            <a:ext cx="4565688" cy="2585071"/>
          </a:xfrm>
          <a:prstGeom prst="rect">
            <a:avLst/>
          </a:prstGeom>
        </p:spPr>
      </p:pic>
      <p:sp>
        <p:nvSpPr>
          <p:cNvPr id="10" name="Google Shape;147;p26">
            <a:extLst>
              <a:ext uri="{FF2B5EF4-FFF2-40B4-BE49-F238E27FC236}">
                <a16:creationId xmlns:a16="http://schemas.microsoft.com/office/drawing/2014/main" id="{CFE04C69-DB31-338E-0502-37386848F7DD}"/>
              </a:ext>
            </a:extLst>
          </p:cNvPr>
          <p:cNvSpPr txBox="1"/>
          <p:nvPr/>
        </p:nvSpPr>
        <p:spPr>
          <a:xfrm>
            <a:off x="126549" y="4121320"/>
            <a:ext cx="8943000" cy="5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500" b="1" dirty="0">
                <a:latin typeface="Montserrat Medium"/>
                <a:ea typeface="Montserrat Medium"/>
                <a:cs typeface="Montserrat Medium"/>
                <a:sym typeface="Montserrat Medium"/>
              </a:rPr>
              <a:t>Personalised Dashboard</a:t>
            </a:r>
            <a:endParaRPr sz="1500" b="1" dirty="0">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751856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5;p26" title="TNM.IS.OL.png">
            <a:extLst>
              <a:ext uri="{FF2B5EF4-FFF2-40B4-BE49-F238E27FC236}">
                <a16:creationId xmlns:a16="http://schemas.microsoft.com/office/drawing/2014/main" id="{7138BC11-3746-50C2-80C3-3C5849922C57}"/>
              </a:ext>
            </a:extLst>
          </p:cNvPr>
          <p:cNvPicPr preferRelativeResize="0"/>
          <p:nvPr/>
        </p:nvPicPr>
        <p:blipFill>
          <a:blip r:embed="rId2">
            <a:alphaModFix/>
          </a:blip>
          <a:stretch>
            <a:fillRect/>
          </a:stretch>
        </p:blipFill>
        <p:spPr>
          <a:xfrm>
            <a:off x="0" y="0"/>
            <a:ext cx="9144003" cy="5049740"/>
          </a:xfrm>
          <a:prstGeom prst="rect">
            <a:avLst/>
          </a:prstGeom>
          <a:noFill/>
          <a:ln>
            <a:noFill/>
          </a:ln>
        </p:spPr>
      </p:pic>
      <p:pic>
        <p:nvPicPr>
          <p:cNvPr id="4" name="Picture 3">
            <a:extLst>
              <a:ext uri="{FF2B5EF4-FFF2-40B4-BE49-F238E27FC236}">
                <a16:creationId xmlns:a16="http://schemas.microsoft.com/office/drawing/2014/main" id="{7B97D22A-0A10-0415-9D9A-DCE93454D310}"/>
              </a:ext>
            </a:extLst>
          </p:cNvPr>
          <p:cNvPicPr>
            <a:picLocks noChangeAspect="1"/>
          </p:cNvPicPr>
          <p:nvPr/>
        </p:nvPicPr>
        <p:blipFill>
          <a:blip r:embed="rId3"/>
          <a:stretch>
            <a:fillRect/>
          </a:stretch>
        </p:blipFill>
        <p:spPr>
          <a:xfrm>
            <a:off x="199712" y="1259066"/>
            <a:ext cx="4372288" cy="2116652"/>
          </a:xfrm>
          <a:prstGeom prst="rect">
            <a:avLst/>
          </a:prstGeom>
        </p:spPr>
      </p:pic>
      <p:pic>
        <p:nvPicPr>
          <p:cNvPr id="6" name="Picture 5">
            <a:extLst>
              <a:ext uri="{FF2B5EF4-FFF2-40B4-BE49-F238E27FC236}">
                <a16:creationId xmlns:a16="http://schemas.microsoft.com/office/drawing/2014/main" id="{B863F2EB-714E-1A20-799E-A2087367557C}"/>
              </a:ext>
            </a:extLst>
          </p:cNvPr>
          <p:cNvPicPr>
            <a:picLocks noChangeAspect="1"/>
          </p:cNvPicPr>
          <p:nvPr/>
        </p:nvPicPr>
        <p:blipFill>
          <a:blip r:embed="rId4"/>
          <a:stretch>
            <a:fillRect/>
          </a:stretch>
        </p:blipFill>
        <p:spPr>
          <a:xfrm>
            <a:off x="4887118" y="1171345"/>
            <a:ext cx="3941766" cy="2292093"/>
          </a:xfrm>
          <a:prstGeom prst="rect">
            <a:avLst/>
          </a:prstGeom>
        </p:spPr>
      </p:pic>
      <p:sp>
        <p:nvSpPr>
          <p:cNvPr id="7" name="Google Shape;147;p26">
            <a:extLst>
              <a:ext uri="{FF2B5EF4-FFF2-40B4-BE49-F238E27FC236}">
                <a16:creationId xmlns:a16="http://schemas.microsoft.com/office/drawing/2014/main" id="{1C9A0637-A237-DE72-6BAF-68498DF495B2}"/>
              </a:ext>
            </a:extLst>
          </p:cNvPr>
          <p:cNvSpPr txBox="1"/>
          <p:nvPr/>
        </p:nvSpPr>
        <p:spPr>
          <a:xfrm>
            <a:off x="126549" y="4121320"/>
            <a:ext cx="8943000" cy="561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sz="1500" b="1" dirty="0">
                <a:latin typeface="Montserrat Medium"/>
                <a:ea typeface="Montserrat Medium"/>
                <a:cs typeface="Montserrat Medium"/>
                <a:sym typeface="Montserrat Medium"/>
              </a:rPr>
              <a:t>                            Features                                                                 AI Business Suggestions</a:t>
            </a:r>
            <a:endParaRPr sz="1500" b="1" dirty="0">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4192121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5;p26" title="TNM.IS.OL.png">
            <a:extLst>
              <a:ext uri="{FF2B5EF4-FFF2-40B4-BE49-F238E27FC236}">
                <a16:creationId xmlns:a16="http://schemas.microsoft.com/office/drawing/2014/main" id="{62047721-4C4E-975B-DD28-670DC8287A68}"/>
              </a:ext>
            </a:extLst>
          </p:cNvPr>
          <p:cNvPicPr preferRelativeResize="0"/>
          <p:nvPr/>
        </p:nvPicPr>
        <p:blipFill>
          <a:blip r:embed="rId2">
            <a:alphaModFix/>
          </a:blip>
          <a:stretch>
            <a:fillRect/>
          </a:stretch>
        </p:blipFill>
        <p:spPr>
          <a:xfrm>
            <a:off x="0" y="0"/>
            <a:ext cx="9144003" cy="5049740"/>
          </a:xfrm>
          <a:prstGeom prst="rect">
            <a:avLst/>
          </a:prstGeom>
          <a:noFill/>
          <a:ln>
            <a:noFill/>
          </a:ln>
        </p:spPr>
      </p:pic>
      <p:pic>
        <p:nvPicPr>
          <p:cNvPr id="4" name="Picture 3">
            <a:extLst>
              <a:ext uri="{FF2B5EF4-FFF2-40B4-BE49-F238E27FC236}">
                <a16:creationId xmlns:a16="http://schemas.microsoft.com/office/drawing/2014/main" id="{67DCE01B-4D04-2ACC-D58F-AB42AA3F3111}"/>
              </a:ext>
            </a:extLst>
          </p:cNvPr>
          <p:cNvPicPr>
            <a:picLocks noChangeAspect="1"/>
          </p:cNvPicPr>
          <p:nvPr/>
        </p:nvPicPr>
        <p:blipFill>
          <a:blip r:embed="rId3"/>
          <a:stretch>
            <a:fillRect/>
          </a:stretch>
        </p:blipFill>
        <p:spPr>
          <a:xfrm>
            <a:off x="390464" y="866275"/>
            <a:ext cx="4369820" cy="2626322"/>
          </a:xfrm>
          <a:prstGeom prst="rect">
            <a:avLst/>
          </a:prstGeom>
        </p:spPr>
      </p:pic>
      <p:sp>
        <p:nvSpPr>
          <p:cNvPr id="5" name="Google Shape;147;p26">
            <a:extLst>
              <a:ext uri="{FF2B5EF4-FFF2-40B4-BE49-F238E27FC236}">
                <a16:creationId xmlns:a16="http://schemas.microsoft.com/office/drawing/2014/main" id="{DBA922E4-723E-76A8-04B9-204413E61C57}"/>
              </a:ext>
            </a:extLst>
          </p:cNvPr>
          <p:cNvSpPr txBox="1"/>
          <p:nvPr/>
        </p:nvSpPr>
        <p:spPr>
          <a:xfrm>
            <a:off x="-134708" y="4077922"/>
            <a:ext cx="8943000" cy="561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sz="1500" b="1" dirty="0">
                <a:latin typeface="Montserrat Medium"/>
                <a:ea typeface="Montserrat Medium"/>
                <a:cs typeface="Montserrat Medium"/>
                <a:sym typeface="Montserrat Medium"/>
              </a:rPr>
              <a:t>           Government Scheme Recommender                       Job Board for guided job assistance                                                       </a:t>
            </a:r>
            <a:endParaRPr sz="1500" b="1" dirty="0">
              <a:latin typeface="Montserrat Medium"/>
              <a:ea typeface="Montserrat Medium"/>
              <a:cs typeface="Montserrat Medium"/>
              <a:sym typeface="Montserrat Medium"/>
            </a:endParaRPr>
          </a:p>
        </p:txBody>
      </p:sp>
      <p:pic>
        <p:nvPicPr>
          <p:cNvPr id="7" name="Picture 6">
            <a:extLst>
              <a:ext uri="{FF2B5EF4-FFF2-40B4-BE49-F238E27FC236}">
                <a16:creationId xmlns:a16="http://schemas.microsoft.com/office/drawing/2014/main" id="{C1D3A5E9-59BB-2092-C8EF-16F4E7229D4F}"/>
              </a:ext>
            </a:extLst>
          </p:cNvPr>
          <p:cNvPicPr>
            <a:picLocks noChangeAspect="1"/>
          </p:cNvPicPr>
          <p:nvPr/>
        </p:nvPicPr>
        <p:blipFill>
          <a:blip r:embed="rId4"/>
          <a:stretch>
            <a:fillRect/>
          </a:stretch>
        </p:blipFill>
        <p:spPr>
          <a:xfrm>
            <a:off x="4934503" y="866275"/>
            <a:ext cx="4035281" cy="2626322"/>
          </a:xfrm>
          <a:prstGeom prst="rect">
            <a:avLst/>
          </a:prstGeom>
        </p:spPr>
      </p:pic>
    </p:spTree>
    <p:extLst>
      <p:ext uri="{BB962C8B-B14F-4D97-AF65-F5344CB8AC3E}">
        <p14:creationId xmlns:p14="http://schemas.microsoft.com/office/powerpoint/2010/main" val="4139828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5;p26" title="TNM.IS.OL.png">
            <a:extLst>
              <a:ext uri="{FF2B5EF4-FFF2-40B4-BE49-F238E27FC236}">
                <a16:creationId xmlns:a16="http://schemas.microsoft.com/office/drawing/2014/main" id="{96665B6D-8DF6-84EC-89FD-43C0E1688BE3}"/>
              </a:ext>
            </a:extLst>
          </p:cNvPr>
          <p:cNvPicPr preferRelativeResize="0"/>
          <p:nvPr/>
        </p:nvPicPr>
        <p:blipFill>
          <a:blip r:embed="rId2">
            <a:alphaModFix/>
          </a:blip>
          <a:stretch>
            <a:fillRect/>
          </a:stretch>
        </p:blipFill>
        <p:spPr>
          <a:xfrm>
            <a:off x="0" y="0"/>
            <a:ext cx="9144003" cy="5049740"/>
          </a:xfrm>
          <a:prstGeom prst="rect">
            <a:avLst/>
          </a:prstGeom>
          <a:noFill/>
          <a:ln>
            <a:noFill/>
          </a:ln>
        </p:spPr>
      </p:pic>
      <p:pic>
        <p:nvPicPr>
          <p:cNvPr id="4" name="Picture 3">
            <a:extLst>
              <a:ext uri="{FF2B5EF4-FFF2-40B4-BE49-F238E27FC236}">
                <a16:creationId xmlns:a16="http://schemas.microsoft.com/office/drawing/2014/main" id="{E3077F85-167B-5742-FBF7-06D49CD962EA}"/>
              </a:ext>
            </a:extLst>
          </p:cNvPr>
          <p:cNvPicPr>
            <a:picLocks noChangeAspect="1"/>
          </p:cNvPicPr>
          <p:nvPr/>
        </p:nvPicPr>
        <p:blipFill>
          <a:blip r:embed="rId3"/>
          <a:stretch>
            <a:fillRect/>
          </a:stretch>
        </p:blipFill>
        <p:spPr>
          <a:xfrm>
            <a:off x="193005" y="990027"/>
            <a:ext cx="4016450" cy="2296313"/>
          </a:xfrm>
          <a:prstGeom prst="rect">
            <a:avLst/>
          </a:prstGeom>
        </p:spPr>
      </p:pic>
      <p:pic>
        <p:nvPicPr>
          <p:cNvPr id="6" name="Picture 5">
            <a:extLst>
              <a:ext uri="{FF2B5EF4-FFF2-40B4-BE49-F238E27FC236}">
                <a16:creationId xmlns:a16="http://schemas.microsoft.com/office/drawing/2014/main" id="{AD862D90-0C55-C1C2-15D6-DA1A3D7BB803}"/>
              </a:ext>
            </a:extLst>
          </p:cNvPr>
          <p:cNvPicPr>
            <a:picLocks noChangeAspect="1"/>
          </p:cNvPicPr>
          <p:nvPr/>
        </p:nvPicPr>
        <p:blipFill>
          <a:blip r:embed="rId4"/>
          <a:stretch>
            <a:fillRect/>
          </a:stretch>
        </p:blipFill>
        <p:spPr>
          <a:xfrm>
            <a:off x="4842604" y="893774"/>
            <a:ext cx="3994399" cy="2488818"/>
          </a:xfrm>
          <a:prstGeom prst="rect">
            <a:avLst/>
          </a:prstGeom>
        </p:spPr>
      </p:pic>
      <p:sp>
        <p:nvSpPr>
          <p:cNvPr id="7" name="Google Shape;147;p26">
            <a:extLst>
              <a:ext uri="{FF2B5EF4-FFF2-40B4-BE49-F238E27FC236}">
                <a16:creationId xmlns:a16="http://schemas.microsoft.com/office/drawing/2014/main" id="{2CF7871D-A9F4-1978-6AE9-7D4A86A887B1}"/>
              </a:ext>
            </a:extLst>
          </p:cNvPr>
          <p:cNvSpPr txBox="1"/>
          <p:nvPr/>
        </p:nvSpPr>
        <p:spPr>
          <a:xfrm>
            <a:off x="201000" y="3935216"/>
            <a:ext cx="8943000" cy="561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sz="1500" b="1" dirty="0">
                <a:latin typeface="Montserrat Medium"/>
                <a:ea typeface="Montserrat Medium"/>
                <a:cs typeface="Montserrat Medium"/>
                <a:sym typeface="Montserrat Medium"/>
              </a:rPr>
              <a:t>           Skills Section                                                             Visual summary with audio support</a:t>
            </a:r>
            <a:endParaRPr sz="1500" b="1" dirty="0">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583031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5;p26" title="TNM.IS.OL.png">
            <a:extLst>
              <a:ext uri="{FF2B5EF4-FFF2-40B4-BE49-F238E27FC236}">
                <a16:creationId xmlns:a16="http://schemas.microsoft.com/office/drawing/2014/main" id="{9D2C3765-2394-B780-9BC2-BA9DF6501554}"/>
              </a:ext>
            </a:extLst>
          </p:cNvPr>
          <p:cNvPicPr preferRelativeResize="0"/>
          <p:nvPr/>
        </p:nvPicPr>
        <p:blipFill>
          <a:blip r:embed="rId2">
            <a:alphaModFix/>
          </a:blip>
          <a:stretch>
            <a:fillRect/>
          </a:stretch>
        </p:blipFill>
        <p:spPr>
          <a:xfrm>
            <a:off x="0" y="0"/>
            <a:ext cx="9144003" cy="5049740"/>
          </a:xfrm>
          <a:prstGeom prst="rect">
            <a:avLst/>
          </a:prstGeom>
          <a:noFill/>
          <a:ln>
            <a:noFill/>
          </a:ln>
        </p:spPr>
      </p:pic>
      <p:pic>
        <p:nvPicPr>
          <p:cNvPr id="4" name="Picture 3">
            <a:extLst>
              <a:ext uri="{FF2B5EF4-FFF2-40B4-BE49-F238E27FC236}">
                <a16:creationId xmlns:a16="http://schemas.microsoft.com/office/drawing/2014/main" id="{B5855789-CC8A-E1F4-83BF-4589F22B6576}"/>
              </a:ext>
            </a:extLst>
          </p:cNvPr>
          <p:cNvPicPr>
            <a:picLocks noChangeAspect="1"/>
          </p:cNvPicPr>
          <p:nvPr/>
        </p:nvPicPr>
        <p:blipFill>
          <a:blip r:embed="rId3"/>
          <a:stretch>
            <a:fillRect/>
          </a:stretch>
        </p:blipFill>
        <p:spPr>
          <a:xfrm>
            <a:off x="2227862" y="941899"/>
            <a:ext cx="4544198" cy="2754553"/>
          </a:xfrm>
          <a:prstGeom prst="rect">
            <a:avLst/>
          </a:prstGeom>
        </p:spPr>
      </p:pic>
      <p:sp>
        <p:nvSpPr>
          <p:cNvPr id="5" name="Google Shape;147;p26">
            <a:extLst>
              <a:ext uri="{FF2B5EF4-FFF2-40B4-BE49-F238E27FC236}">
                <a16:creationId xmlns:a16="http://schemas.microsoft.com/office/drawing/2014/main" id="{792CA2C7-F82E-929D-6B8A-788A1D75444A}"/>
              </a:ext>
            </a:extLst>
          </p:cNvPr>
          <p:cNvSpPr txBox="1"/>
          <p:nvPr/>
        </p:nvSpPr>
        <p:spPr>
          <a:xfrm>
            <a:off x="201000" y="3935216"/>
            <a:ext cx="8943000" cy="5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500" b="1" dirty="0">
                <a:latin typeface="Montserrat Medium"/>
                <a:ea typeface="Montserrat Medium"/>
                <a:cs typeface="Montserrat Medium"/>
                <a:sym typeface="Montserrat Medium"/>
              </a:rPr>
              <a:t>Multilingual YouTube audio insights</a:t>
            </a:r>
            <a:endParaRPr sz="1500" b="1" dirty="0">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555818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7" title="TNM.IS.OL.png"/>
          <p:cNvPicPr preferRelativeResize="0"/>
          <p:nvPr/>
        </p:nvPicPr>
        <p:blipFill>
          <a:blip r:embed="rId3">
            <a:alphaModFix/>
          </a:blip>
          <a:stretch>
            <a:fillRect/>
          </a:stretch>
        </p:blipFill>
        <p:spPr>
          <a:xfrm>
            <a:off x="0" y="0"/>
            <a:ext cx="9144003" cy="5049740"/>
          </a:xfrm>
          <a:prstGeom prst="rect">
            <a:avLst/>
          </a:prstGeom>
          <a:noFill/>
          <a:ln>
            <a:noFill/>
          </a:ln>
        </p:spPr>
      </p:pic>
      <p:pic>
        <p:nvPicPr>
          <p:cNvPr id="153" name="Google Shape;153;p27"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154" name="Google Shape;154;p27"/>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latin typeface="Montserrat Medium"/>
                <a:ea typeface="Montserrat Medium"/>
                <a:cs typeface="Montserrat Medium"/>
                <a:sym typeface="Montserrat Medium"/>
              </a:rPr>
              <a:t>Planned future enhancements or scalability considerations</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p:txBody>
      </p:sp>
      <p:sp>
        <p:nvSpPr>
          <p:cNvPr id="3" name="TextBox 2">
            <a:extLst>
              <a:ext uri="{FF2B5EF4-FFF2-40B4-BE49-F238E27FC236}">
                <a16:creationId xmlns:a16="http://schemas.microsoft.com/office/drawing/2014/main" id="{F5CA5A2F-ED49-7E84-6549-D108F05377B6}"/>
              </a:ext>
            </a:extLst>
          </p:cNvPr>
          <p:cNvSpPr txBox="1"/>
          <p:nvPr/>
        </p:nvSpPr>
        <p:spPr>
          <a:xfrm>
            <a:off x="0" y="1212007"/>
            <a:ext cx="9199001" cy="3785652"/>
          </a:xfrm>
          <a:prstGeom prst="rect">
            <a:avLst/>
          </a:prstGeom>
          <a:noFill/>
        </p:spPr>
        <p:txBody>
          <a:bodyPr wrap="square">
            <a:spAutoFit/>
          </a:bodyPr>
          <a:lstStyle/>
          <a:p>
            <a:pPr>
              <a:buNone/>
            </a:pPr>
            <a:r>
              <a:rPr lang="en-US" sz="1200" b="1" dirty="0">
                <a:latin typeface="Montserrat" panose="00000500000000000000" pitchFamily="2" charset="0"/>
              </a:rPr>
              <a:t>We have several strategic enhancements and scalability considerations planned to strengthen both user experience and system robustness:</a:t>
            </a:r>
            <a:endParaRPr lang="en-US" sz="1200" dirty="0">
              <a:latin typeface="Montserrat" panose="00000500000000000000" pitchFamily="2" charset="0"/>
            </a:endParaRPr>
          </a:p>
          <a:p>
            <a:pPr>
              <a:buFont typeface="+mj-lt"/>
              <a:buAutoNum type="arabicPeriod"/>
            </a:pPr>
            <a:r>
              <a:rPr lang="en-US" sz="1200" b="1" dirty="0">
                <a:latin typeface="Montserrat" panose="00000500000000000000" pitchFamily="2" charset="0"/>
              </a:rPr>
              <a:t>Voice-Operated Assistant:</a:t>
            </a:r>
            <a:br>
              <a:rPr lang="en-US" sz="1200" dirty="0">
                <a:latin typeface="Montserrat" panose="00000500000000000000" pitchFamily="2" charset="0"/>
              </a:rPr>
            </a:br>
            <a:r>
              <a:rPr lang="en-US" sz="1200" dirty="0">
                <a:latin typeface="Montserrat" panose="00000500000000000000" pitchFamily="2" charset="0"/>
              </a:rPr>
              <a:t>We're integrating a fully voice-controlled assistant to make the platform more accessible and intuitive. This will allow users to interact with the system hands-free, improving usability for visually impaired users and enabling multitasking.</a:t>
            </a:r>
          </a:p>
          <a:p>
            <a:pPr>
              <a:buFont typeface="+mj-lt"/>
              <a:buAutoNum type="arabicPeriod"/>
            </a:pPr>
            <a:r>
              <a:rPr lang="en-US" sz="1200" b="1" dirty="0">
                <a:latin typeface="Montserrat" panose="00000500000000000000" pitchFamily="2" charset="0"/>
              </a:rPr>
              <a:t>Offline Functionality via Local Storage:</a:t>
            </a:r>
            <a:br>
              <a:rPr lang="en-US" sz="1200" dirty="0">
                <a:latin typeface="Montserrat" panose="00000500000000000000" pitchFamily="2" charset="0"/>
              </a:rPr>
            </a:br>
            <a:r>
              <a:rPr lang="en-US" sz="1200" dirty="0">
                <a:latin typeface="Montserrat" panose="00000500000000000000" pitchFamily="2" charset="0"/>
              </a:rPr>
              <a:t>To improve reliability and accessibility, we plan to utilize local storage capabilities within the browser or device. This enhancement will enable key features to work even without an active internet connection, ensuring uninterrupted access in low-connectivity environments.</a:t>
            </a:r>
          </a:p>
          <a:p>
            <a:pPr>
              <a:buFont typeface="+mj-lt"/>
              <a:buAutoNum type="arabicPeriod"/>
            </a:pPr>
            <a:r>
              <a:rPr lang="en-US" sz="1200" b="1" dirty="0">
                <a:latin typeface="Montserrat" panose="00000500000000000000" pitchFamily="2" charset="0"/>
              </a:rPr>
              <a:t>Modular Scalability:</a:t>
            </a:r>
            <a:br>
              <a:rPr lang="en-US" sz="1200" dirty="0">
                <a:latin typeface="Montserrat" panose="00000500000000000000" pitchFamily="2" charset="0"/>
              </a:rPr>
            </a:br>
            <a:r>
              <a:rPr lang="en-US" sz="1200" dirty="0">
                <a:latin typeface="Montserrat" panose="00000500000000000000" pitchFamily="2" charset="0"/>
              </a:rPr>
              <a:t>The platform follows a modular architecture, which will continue to support horizontal scaling as user demand increases. Services such as authentication, database, and model inference can be independently scaled based on real-time usage metrics.</a:t>
            </a:r>
          </a:p>
          <a:p>
            <a:pPr>
              <a:buFont typeface="+mj-lt"/>
              <a:buAutoNum type="arabicPeriod"/>
            </a:pPr>
            <a:r>
              <a:rPr lang="en-US" sz="1200" b="1" dirty="0">
                <a:latin typeface="Montserrat" panose="00000500000000000000" pitchFamily="2" charset="0"/>
              </a:rPr>
              <a:t>Cloud-Based Expansion:</a:t>
            </a:r>
            <a:br>
              <a:rPr lang="en-US" sz="1200" dirty="0">
                <a:latin typeface="Montserrat" panose="00000500000000000000" pitchFamily="2" charset="0"/>
              </a:rPr>
            </a:br>
            <a:r>
              <a:rPr lang="en-US" sz="1200" dirty="0">
                <a:latin typeface="Montserrat" panose="00000500000000000000" pitchFamily="2" charset="0"/>
              </a:rPr>
              <a:t>As the user base grows, we intend to leverage scalable infrastructure using cloud orchestration tools to enable load balancing, autoscaling, and real-time monitoring. This ensures consistent performance regardless of scale.</a:t>
            </a:r>
          </a:p>
          <a:p>
            <a:pPr>
              <a:buFont typeface="+mj-lt"/>
              <a:buAutoNum type="arabicPeriod"/>
            </a:pPr>
            <a:endParaRPr lang="en-US" sz="1200" dirty="0">
              <a:latin typeface="Montserrat" panose="00000500000000000000" pitchFamily="2" charset="0"/>
            </a:endParaRPr>
          </a:p>
          <a:p>
            <a:r>
              <a:rPr lang="en-US" sz="1200" dirty="0">
                <a:latin typeface="Montserrat" panose="00000500000000000000" pitchFamily="2" charset="0"/>
              </a:rPr>
              <a:t>These enhancements are aimed at making the platform more intelligent, reliable, accessible, and scalable, ensuring it continues to meet evolving user needs and technical demands.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69" name="Google Shape;69;p15"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70" name="Google Shape;70;p15"/>
          <p:cNvSpPr txBox="1"/>
          <p:nvPr/>
        </p:nvSpPr>
        <p:spPr>
          <a:xfrm>
            <a:off x="201000" y="806350"/>
            <a:ext cx="8421300" cy="12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Montserrat Medium"/>
                <a:ea typeface="Montserrat Medium"/>
                <a:cs typeface="Montserrat Medium"/>
                <a:sym typeface="Montserrat Medium"/>
              </a:rPr>
              <a:t>Describe your solution. How different is it from any of the other existing ideas? How will it be able to solve the problem? USP of the proposed solution? What is the intended impact of your solution (max 350 words).</a:t>
            </a:r>
            <a:endParaRPr dirty="0">
              <a:latin typeface="Montserrat Medium"/>
              <a:ea typeface="Montserrat Medium"/>
              <a:cs typeface="Montserrat Medium"/>
              <a:sym typeface="Montserrat Medium"/>
            </a:endParaRPr>
          </a:p>
          <a:p>
            <a:pPr marL="0" lvl="0" indent="0" algn="l" rtl="0">
              <a:spcBef>
                <a:spcPts val="0"/>
              </a:spcBef>
              <a:spcAft>
                <a:spcPts val="0"/>
              </a:spcAft>
              <a:buNone/>
            </a:pPr>
            <a:endParaRPr dirty="0">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25D25494-FAD4-92E3-DCE1-351C6DDF16C3}"/>
              </a:ext>
            </a:extLst>
          </p:cNvPr>
          <p:cNvSpPr txBox="1"/>
          <p:nvPr/>
        </p:nvSpPr>
        <p:spPr>
          <a:xfrm>
            <a:off x="201000" y="1599913"/>
            <a:ext cx="4929879" cy="353770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ts val="1800"/>
              </a:lnSpc>
            </a:pPr>
            <a:r>
              <a:rPr lang="en-US" sz="1300" baseline="0" dirty="0">
                <a:latin typeface="Montserrat"/>
                <a:ea typeface="Segoe UI"/>
                <a:cs typeface="Segoe UI"/>
              </a:rPr>
              <a:t>Our AI-powered platform guides rural users from skills to sustainable livelihoods in four focused steps:</a:t>
            </a:r>
          </a:p>
          <a:p>
            <a:pPr>
              <a:lnSpc>
                <a:spcPts val="1800"/>
              </a:lnSpc>
            </a:pPr>
            <a:endParaRPr lang="en-US" sz="1300" b="1" baseline="0" dirty="0">
              <a:latin typeface="Montserrat"/>
              <a:ea typeface="Segoe UI"/>
              <a:cs typeface="Segoe UI"/>
            </a:endParaRPr>
          </a:p>
          <a:p>
            <a:pPr>
              <a:lnSpc>
                <a:spcPts val="1800"/>
              </a:lnSpc>
            </a:pPr>
            <a:r>
              <a:rPr lang="en-US" sz="1300" b="1" baseline="0" dirty="0">
                <a:latin typeface="Montserrat"/>
                <a:ea typeface="Segoe UI"/>
                <a:cs typeface="Segoe UI"/>
              </a:rPr>
              <a:t>Business Ideas</a:t>
            </a:r>
            <a:r>
              <a:rPr lang="en-US" sz="1300" baseline="0" dirty="0">
                <a:latin typeface="Montserrat"/>
                <a:ea typeface="Segoe UI"/>
                <a:cs typeface="Segoe UI"/>
              </a:rPr>
              <a:t>: Personalized micro-enterprise suggestions based on skills and resources.</a:t>
            </a:r>
          </a:p>
          <a:p>
            <a:pPr>
              <a:lnSpc>
                <a:spcPts val="1800"/>
              </a:lnSpc>
            </a:pPr>
            <a:endParaRPr lang="en-US" sz="1300" b="1" baseline="0" dirty="0">
              <a:latin typeface="Montserrat"/>
              <a:ea typeface="Segoe UI"/>
              <a:cs typeface="Segoe UI"/>
            </a:endParaRPr>
          </a:p>
          <a:p>
            <a:pPr>
              <a:lnSpc>
                <a:spcPts val="1800"/>
              </a:lnSpc>
            </a:pPr>
            <a:r>
              <a:rPr lang="en-US" sz="1300" b="1" baseline="0" dirty="0">
                <a:latin typeface="Montserrat"/>
                <a:ea typeface="Segoe UI"/>
                <a:cs typeface="Segoe UI"/>
              </a:rPr>
              <a:t>CSR Skill Builder</a:t>
            </a:r>
            <a:r>
              <a:rPr lang="en-US" sz="1300" baseline="0" dirty="0">
                <a:latin typeface="Montserrat"/>
                <a:ea typeface="Segoe UI"/>
                <a:cs typeface="Segoe UI"/>
              </a:rPr>
              <a:t>: Free, AI-augmented courses from corporate partners with progress tracking.</a:t>
            </a:r>
          </a:p>
          <a:p>
            <a:pPr>
              <a:lnSpc>
                <a:spcPts val="1800"/>
              </a:lnSpc>
            </a:pPr>
            <a:endParaRPr lang="en-US" sz="1300" b="1" baseline="0" dirty="0">
              <a:latin typeface="Montserrat"/>
              <a:ea typeface="Segoe UI"/>
              <a:cs typeface="Segoe UI"/>
            </a:endParaRPr>
          </a:p>
          <a:p>
            <a:pPr>
              <a:lnSpc>
                <a:spcPts val="1800"/>
              </a:lnSpc>
            </a:pPr>
            <a:r>
              <a:rPr lang="en-US" sz="1300" b="1" baseline="0" dirty="0">
                <a:latin typeface="Montserrat"/>
                <a:ea typeface="Segoe UI"/>
                <a:cs typeface="Segoe UI"/>
              </a:rPr>
              <a:t>Job Matches</a:t>
            </a:r>
            <a:r>
              <a:rPr lang="en-US" sz="1300" baseline="0" dirty="0">
                <a:latin typeface="Montserrat"/>
                <a:ea typeface="Segoe UI"/>
                <a:cs typeface="Segoe UI"/>
              </a:rPr>
              <a:t>: Curated, profile-aligned job listings with voice-enabled application support.</a:t>
            </a:r>
          </a:p>
          <a:p>
            <a:pPr>
              <a:lnSpc>
                <a:spcPts val="1800"/>
              </a:lnSpc>
            </a:pPr>
            <a:endParaRPr lang="en-US" sz="1300" b="1" baseline="0" dirty="0">
              <a:latin typeface="Montserrat"/>
              <a:ea typeface="Segoe UI"/>
              <a:cs typeface="Segoe UI"/>
            </a:endParaRPr>
          </a:p>
          <a:p>
            <a:pPr>
              <a:lnSpc>
                <a:spcPts val="1800"/>
              </a:lnSpc>
            </a:pPr>
            <a:r>
              <a:rPr lang="en-US" sz="1300" b="1" baseline="0" dirty="0">
                <a:latin typeface="Montserrat"/>
                <a:ea typeface="Segoe UI"/>
                <a:cs typeface="Segoe UI"/>
              </a:rPr>
              <a:t>Community &amp; Schemes</a:t>
            </a:r>
            <a:r>
              <a:rPr lang="en-US" sz="1300" baseline="0" dirty="0">
                <a:latin typeface="Montserrat"/>
                <a:ea typeface="Segoe UI"/>
                <a:cs typeface="Segoe UI"/>
              </a:rPr>
              <a:t>: Peer forums, CSR-sponsored mentorship, plus an AI “Yojana Seeker” for easy government scheme access.</a:t>
            </a:r>
            <a:endParaRPr lang="en-US" sz="1300" dirty="0"/>
          </a:p>
        </p:txBody>
      </p:sp>
      <p:pic>
        <p:nvPicPr>
          <p:cNvPr id="3" name="Picture 2" descr="A person sitting at a computer with a light bulb&#10;&#10;AI-generated content may be incorrect.">
            <a:extLst>
              <a:ext uri="{FF2B5EF4-FFF2-40B4-BE49-F238E27FC236}">
                <a16:creationId xmlns:a16="http://schemas.microsoft.com/office/drawing/2014/main" id="{81EEC602-33C1-6438-3313-23A4DA34584C}"/>
              </a:ext>
            </a:extLst>
          </p:cNvPr>
          <p:cNvPicPr>
            <a:picLocks noChangeAspect="1"/>
          </p:cNvPicPr>
          <p:nvPr/>
        </p:nvPicPr>
        <p:blipFill>
          <a:blip r:embed="rId5"/>
          <a:stretch>
            <a:fillRect/>
          </a:stretch>
        </p:blipFill>
        <p:spPr>
          <a:xfrm>
            <a:off x="5266578" y="1651038"/>
            <a:ext cx="3741725" cy="25231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8"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160" name="Google Shape;160;p28"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161" name="Google Shape;161;p28"/>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latin typeface="Montserrat Medium"/>
                <a:ea typeface="Montserrat Medium"/>
                <a:cs typeface="Montserrat Medium"/>
                <a:sym typeface="Montserrat Medium"/>
              </a:rPr>
              <a:t>Provide links to your:</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r>
              <a:rPr lang="en-GB" sz="1500" dirty="0">
                <a:latin typeface="Montserrat Medium"/>
                <a:ea typeface="Montserrat Medium"/>
                <a:cs typeface="Montserrat Medium"/>
                <a:sym typeface="Montserrat Medium"/>
              </a:rPr>
              <a:t>- GitHub Public Repository</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r>
              <a:rPr lang="en-GB" sz="1500" dirty="0">
                <a:latin typeface="Montserrat Medium"/>
                <a:ea typeface="Montserrat Medium"/>
                <a:cs typeface="Montserrat Medium"/>
                <a:sym typeface="Montserrat Medium"/>
              </a:rPr>
              <a:t>- Demo Video Link: A short video (3-5 minutes) demonstrating the prototype.</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r>
              <a:rPr lang="en-GB" sz="1500" dirty="0">
                <a:latin typeface="Montserrat Medium"/>
                <a:ea typeface="Montserrat Medium"/>
                <a:cs typeface="Montserrat Medium"/>
                <a:sym typeface="Montserrat Medium"/>
              </a:rPr>
              <a:t>- MVP Link: Link to your functional prototype.</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1271A8E1-402F-CA34-2459-1F94FB568675}"/>
              </a:ext>
            </a:extLst>
          </p:cNvPr>
          <p:cNvSpPr txBox="1"/>
          <p:nvPr/>
        </p:nvSpPr>
        <p:spPr>
          <a:xfrm>
            <a:off x="247506" y="2083182"/>
            <a:ext cx="8648987" cy="1600438"/>
          </a:xfrm>
          <a:prstGeom prst="rect">
            <a:avLst/>
          </a:prstGeom>
          <a:noFill/>
        </p:spPr>
        <p:txBody>
          <a:bodyPr wrap="square" rtlCol="0">
            <a:spAutoFit/>
          </a:bodyPr>
          <a:lstStyle/>
          <a:p>
            <a:r>
              <a:rPr lang="en-IN" b="1" dirty="0">
                <a:latin typeface="Montserrat" panose="00000500000000000000" pitchFamily="2" charset="0"/>
              </a:rPr>
              <a:t>GitHub Public Repository : </a:t>
            </a:r>
            <a:r>
              <a:rPr lang="en-IN" dirty="0">
                <a:latin typeface="Montserrat" panose="00000500000000000000" pitchFamily="2" charset="0"/>
                <a:hlinkClick r:id="rId5"/>
              </a:rPr>
              <a:t>https://github.com/Hrushi199/GramUdyogAI</a:t>
            </a:r>
            <a:endParaRPr lang="en-IN" dirty="0">
              <a:latin typeface="Montserrat" panose="00000500000000000000" pitchFamily="2" charset="0"/>
            </a:endParaRPr>
          </a:p>
          <a:p>
            <a:endParaRPr lang="en-IN" dirty="0">
              <a:latin typeface="Montserrat" panose="00000500000000000000" pitchFamily="2" charset="0"/>
            </a:endParaRPr>
          </a:p>
          <a:p>
            <a:r>
              <a:rPr lang="en-IN" b="1" dirty="0">
                <a:latin typeface="Montserrat" panose="00000500000000000000" pitchFamily="2" charset="0"/>
              </a:rPr>
              <a:t>Demo Video Link : </a:t>
            </a:r>
            <a:r>
              <a:rPr lang="en-IN" dirty="0">
                <a:latin typeface="Montserrat" panose="00000500000000000000" pitchFamily="2" charset="0"/>
                <a:hlinkClick r:id="rId6"/>
              </a:rPr>
              <a:t>https://drive.google.com/drive/folders/1QKelo5SbGAmZt0l2CB0qfO13mmBV6Muw?usp=sharing</a:t>
            </a:r>
            <a:endParaRPr lang="en-IN" dirty="0">
              <a:latin typeface="Montserrat" panose="00000500000000000000" pitchFamily="2" charset="0"/>
            </a:endParaRPr>
          </a:p>
          <a:p>
            <a:endParaRPr lang="en-IN" dirty="0">
              <a:latin typeface="Montserrat" panose="00000500000000000000" pitchFamily="2" charset="0"/>
            </a:endParaRPr>
          </a:p>
          <a:p>
            <a:r>
              <a:rPr lang="en-IN" b="1" dirty="0">
                <a:latin typeface="Montserrat" panose="00000500000000000000" pitchFamily="2" charset="0"/>
              </a:rPr>
              <a:t>MVP Link : </a:t>
            </a:r>
            <a:r>
              <a:rPr lang="en-IN" dirty="0">
                <a:latin typeface="Montserrat" panose="00000500000000000000" pitchFamily="2" charset="0"/>
                <a:hlinkClick r:id="rId7"/>
              </a:rPr>
              <a:t>https://gramudyog-pragati-meta-jaab.vercel.app/</a:t>
            </a:r>
            <a:endParaRPr lang="en-IN" dirty="0">
              <a:latin typeface="Montserrat" panose="00000500000000000000" pitchFamily="2"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0" title="Group 26086913.png"/>
          <p:cNvPicPr preferRelativeResize="0"/>
          <p:nvPr/>
        </p:nvPicPr>
        <p:blipFill rotWithShape="1">
          <a:blip r:embed="rId3">
            <a:alphaModFix/>
          </a:blip>
          <a:srcRect/>
          <a:stretch/>
        </p:blipFill>
        <p:spPr>
          <a:xfrm>
            <a:off x="0" y="0"/>
            <a:ext cx="9144003" cy="5143499"/>
          </a:xfrm>
          <a:prstGeom prst="rect">
            <a:avLst/>
          </a:prstGeom>
          <a:noFill/>
          <a:ln>
            <a:noFill/>
          </a:ln>
        </p:spPr>
      </p:pic>
      <p:pic>
        <p:nvPicPr>
          <p:cNvPr id="173" name="Google Shape;173;p30"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8;p15" title="TNM.IS.OL.png">
            <a:extLst>
              <a:ext uri="{FF2B5EF4-FFF2-40B4-BE49-F238E27FC236}">
                <a16:creationId xmlns:a16="http://schemas.microsoft.com/office/drawing/2014/main" id="{08778438-6E54-55DC-28D7-1CCF11F49FE9}"/>
              </a:ext>
            </a:extLst>
          </p:cNvPr>
          <p:cNvPicPr preferRelativeResize="0"/>
          <p:nvPr/>
        </p:nvPicPr>
        <p:blipFill>
          <a:blip r:embed="rId2">
            <a:alphaModFix/>
          </a:blip>
          <a:stretch>
            <a:fillRect/>
          </a:stretch>
        </p:blipFill>
        <p:spPr>
          <a:xfrm>
            <a:off x="0" y="5"/>
            <a:ext cx="9144003" cy="5049740"/>
          </a:xfrm>
          <a:prstGeom prst="rect">
            <a:avLst/>
          </a:prstGeom>
          <a:noFill/>
          <a:ln>
            <a:noFill/>
          </a:ln>
        </p:spPr>
      </p:pic>
      <p:sp>
        <p:nvSpPr>
          <p:cNvPr id="4" name="TextBox 3">
            <a:extLst>
              <a:ext uri="{FF2B5EF4-FFF2-40B4-BE49-F238E27FC236}">
                <a16:creationId xmlns:a16="http://schemas.microsoft.com/office/drawing/2014/main" id="{E51D4576-B94A-BC00-8350-2BFCCC58061C}"/>
              </a:ext>
            </a:extLst>
          </p:cNvPr>
          <p:cNvSpPr txBox="1"/>
          <p:nvPr/>
        </p:nvSpPr>
        <p:spPr>
          <a:xfrm>
            <a:off x="82502" y="593005"/>
            <a:ext cx="8958369" cy="4185761"/>
          </a:xfrm>
          <a:prstGeom prst="rect">
            <a:avLst/>
          </a:prstGeom>
          <a:noFill/>
        </p:spPr>
        <p:txBody>
          <a:bodyPr wrap="square">
            <a:spAutoFit/>
          </a:bodyPr>
          <a:lstStyle/>
          <a:p>
            <a:r>
              <a:rPr lang="en-IN" b="1" dirty="0">
                <a:latin typeface="Montserrat" panose="00000500000000000000" pitchFamily="2" charset="0"/>
              </a:rPr>
              <a:t>USP &amp; Impact: </a:t>
            </a:r>
          </a:p>
          <a:p>
            <a:endParaRPr lang="en-IN" b="1" dirty="0">
              <a:latin typeface="Montserrat" panose="00000500000000000000" pitchFamily="2" charset="0"/>
            </a:endParaRPr>
          </a:p>
          <a:p>
            <a:r>
              <a:rPr lang="en-IN" b="1" dirty="0">
                <a:latin typeface="Montserrat" panose="00000500000000000000" pitchFamily="2" charset="0"/>
              </a:rPr>
              <a:t>	</a:t>
            </a:r>
            <a:r>
              <a:rPr lang="en-IN" dirty="0">
                <a:latin typeface="Montserrat" panose="00000500000000000000" pitchFamily="2" charset="0"/>
              </a:rPr>
              <a:t>India has 378 million young people, two-thirds (≈ 252 M) living in rural areas—many disconnected from formal training and opportunity</a:t>
            </a:r>
          </a:p>
          <a:p>
            <a:r>
              <a:rPr lang="en-IN" b="1" dirty="0">
                <a:latin typeface="Montserrat" panose="00000500000000000000" pitchFamily="2" charset="0"/>
              </a:rPr>
              <a:t>TRI - Transform Rural India </a:t>
            </a:r>
            <a:r>
              <a:rPr lang="en-IN" dirty="0">
                <a:latin typeface="Montserrat" panose="00000500000000000000" pitchFamily="2" charset="0"/>
              </a:rPr>
              <a:t>-There are over 57 million registered MSMEs employing 241 million people, yet countless entrepreneurs lack tailored guidance to grow their ventures </a:t>
            </a:r>
          </a:p>
          <a:p>
            <a:r>
              <a:rPr lang="en-IN" dirty="0">
                <a:latin typeface="Montserrat" panose="00000500000000000000" pitchFamily="2" charset="0"/>
              </a:rPr>
              <a:t>	-Press Information Bureau.</a:t>
            </a:r>
          </a:p>
          <a:p>
            <a:endParaRPr lang="en-IN" dirty="0">
              <a:latin typeface="Montserrat" panose="00000500000000000000" pitchFamily="2" charset="0"/>
            </a:endParaRPr>
          </a:p>
          <a:p>
            <a:r>
              <a:rPr lang="en-IN" dirty="0">
                <a:latin typeface="Montserrat" panose="00000500000000000000" pitchFamily="2" charset="0"/>
              </a:rPr>
              <a:t>Our two-sided CSR model taps into India’s ₹29,986.92 crore CSR spend in FY 23–24—across 1,367 listed companies—to deliver free, multilingual skill courses directly to underserved communities</a:t>
            </a:r>
          </a:p>
          <a:p>
            <a:r>
              <a:rPr lang="en-IN" dirty="0">
                <a:latin typeface="Montserrat" panose="00000500000000000000" pitchFamily="2" charset="0"/>
              </a:rPr>
              <a:t>	-Mission sustainability, The Indian Express.</a:t>
            </a:r>
          </a:p>
          <a:p>
            <a:endParaRPr lang="en-IN" dirty="0">
              <a:latin typeface="Montserrat" panose="00000500000000000000" pitchFamily="2" charset="0"/>
            </a:endParaRPr>
          </a:p>
          <a:p>
            <a:r>
              <a:rPr lang="en-IN" dirty="0">
                <a:latin typeface="Montserrat" panose="00000500000000000000" pitchFamily="2" charset="0"/>
              </a:rPr>
              <a:t>With </a:t>
            </a:r>
            <a:r>
              <a:rPr lang="en-IN" b="1" dirty="0">
                <a:latin typeface="Montserrat" panose="00000500000000000000" pitchFamily="2" charset="0"/>
              </a:rPr>
              <a:t>82.1 %</a:t>
            </a:r>
            <a:r>
              <a:rPr lang="en-IN" dirty="0">
                <a:latin typeface="Montserrat" panose="00000500000000000000" pitchFamily="2" charset="0"/>
              </a:rPr>
              <a:t> </a:t>
            </a:r>
            <a:r>
              <a:rPr lang="en-IN" b="1" dirty="0">
                <a:latin typeface="Montserrat" panose="00000500000000000000" pitchFamily="2" charset="0"/>
              </a:rPr>
              <a:t>of rural youth (age 15–24) </a:t>
            </a:r>
            <a:r>
              <a:rPr lang="en-IN" dirty="0">
                <a:latin typeface="Montserrat" panose="00000500000000000000" pitchFamily="2" charset="0"/>
              </a:rPr>
              <a:t>now online, and an </a:t>
            </a:r>
            <a:r>
              <a:rPr lang="en-IN" b="1" dirty="0">
                <a:latin typeface="Montserrat" panose="00000500000000000000" pitchFamily="2" charset="0"/>
              </a:rPr>
              <a:t>unemployment rate of 4.9 %, </a:t>
            </a:r>
            <a:r>
              <a:rPr lang="en-IN" dirty="0">
                <a:latin typeface="Montserrat" panose="00000500000000000000" pitchFamily="2" charset="0"/>
              </a:rPr>
              <a:t>the digital delivery of AI-driven learning and opportunity matching is both feasible and urgent.</a:t>
            </a:r>
          </a:p>
          <a:p>
            <a:r>
              <a:rPr lang="en-IN" dirty="0">
                <a:latin typeface="Montserrat" panose="00000500000000000000" pitchFamily="2" charset="0"/>
              </a:rPr>
              <a:t>	-Press Information Bureau, The Times of India.</a:t>
            </a:r>
          </a:p>
          <a:p>
            <a:endParaRPr lang="en-IN" dirty="0">
              <a:latin typeface="Montserrat" panose="00000500000000000000" pitchFamily="2" charset="0"/>
            </a:endParaRPr>
          </a:p>
          <a:p>
            <a:r>
              <a:rPr lang="en-IN" dirty="0">
                <a:latin typeface="Montserrat" panose="00000500000000000000" pitchFamily="2" charset="0"/>
              </a:rPr>
              <a:t>By combining personalized AI learning, automated business-idea recommendations, government-scheme discovery, and corporate-driven courses, </a:t>
            </a:r>
            <a:r>
              <a:rPr lang="en-IN" b="1" dirty="0" err="1">
                <a:latin typeface="Montserrat" panose="00000500000000000000" pitchFamily="2" charset="0"/>
              </a:rPr>
              <a:t>EmpowerUp</a:t>
            </a:r>
            <a:r>
              <a:rPr lang="en-IN" dirty="0">
                <a:latin typeface="Montserrat" panose="00000500000000000000" pitchFamily="2" charset="0"/>
              </a:rPr>
              <a:t> can catalyse local entrepreneurship, drive job creation, and generate measurable social impact at scale.</a:t>
            </a:r>
          </a:p>
        </p:txBody>
      </p:sp>
    </p:spTree>
    <p:extLst>
      <p:ext uri="{BB962C8B-B14F-4D97-AF65-F5344CB8AC3E}">
        <p14:creationId xmlns:p14="http://schemas.microsoft.com/office/powerpoint/2010/main" val="216424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76" name="Google Shape;76;p16"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77" name="Google Shape;77;p16"/>
          <p:cNvSpPr txBox="1"/>
          <p:nvPr/>
        </p:nvSpPr>
        <p:spPr>
          <a:xfrm>
            <a:off x="201000" y="806350"/>
            <a:ext cx="8943000" cy="17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Medium"/>
                <a:ea typeface="Montserrat Medium"/>
                <a:cs typeface="Montserrat Medium"/>
                <a:sym typeface="Montserrat Medium"/>
              </a:rPr>
              <a:t>Who is the primary user of your solution, and explain how your solution will leverage open-source AI to address the aspects mentioned in the </a:t>
            </a:r>
            <a:r>
              <a:rPr lang="en-GB" u="sng">
                <a:solidFill>
                  <a:srgbClr val="3C78D8"/>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Key Design Guidelines</a:t>
            </a:r>
            <a:r>
              <a:rPr lang="en-GB">
                <a:solidFill>
                  <a:srgbClr val="3C78D8"/>
                </a:solidFill>
                <a:latin typeface="Montserrat Medium"/>
                <a:ea typeface="Montserrat Medium"/>
                <a:cs typeface="Montserrat Medium"/>
                <a:sym typeface="Montserrat Medium"/>
              </a:rPr>
              <a:t> </a:t>
            </a:r>
            <a:r>
              <a:rPr lang="en-GB">
                <a:latin typeface="Montserrat Medium"/>
                <a:ea typeface="Montserrat Medium"/>
                <a:cs typeface="Montserrat Medium"/>
                <a:sym typeface="Montserrat Medium"/>
              </a:rPr>
              <a:t>(max 200 words).</a:t>
            </a:r>
            <a:endParaRPr sz="1200">
              <a:latin typeface="Montserrat Medium"/>
              <a:ea typeface="Montserrat Medium"/>
              <a:cs typeface="Montserrat Medium"/>
              <a:sym typeface="Montserrat Medium"/>
            </a:endParaRPr>
          </a:p>
        </p:txBody>
      </p:sp>
      <p:sp>
        <p:nvSpPr>
          <p:cNvPr id="9" name="TextBox 1">
            <a:extLst>
              <a:ext uri="{FF2B5EF4-FFF2-40B4-BE49-F238E27FC236}">
                <a16:creationId xmlns:a16="http://schemas.microsoft.com/office/drawing/2014/main" id="{A8D52A98-4035-EB3E-FFFE-3CC7878E7BCD}"/>
              </a:ext>
            </a:extLst>
          </p:cNvPr>
          <p:cNvSpPr txBox="1"/>
          <p:nvPr/>
        </p:nvSpPr>
        <p:spPr>
          <a:xfrm>
            <a:off x="200997" y="1459439"/>
            <a:ext cx="8467049" cy="287771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dirty="0">
              <a:latin typeface="Montserrat"/>
            </a:endParaRPr>
          </a:p>
          <a:p>
            <a:r>
              <a:rPr lang="en-US" dirty="0">
                <a:latin typeface="Montserrat"/>
              </a:rPr>
              <a:t>Our </a:t>
            </a:r>
            <a:r>
              <a:rPr lang="en-US" b="1" dirty="0">
                <a:latin typeface="Montserrat"/>
              </a:rPr>
              <a:t>primary users</a:t>
            </a:r>
            <a:r>
              <a:rPr lang="en-US" dirty="0">
                <a:latin typeface="Montserrat"/>
              </a:rPr>
              <a:t> are rural individuals from </a:t>
            </a:r>
            <a:r>
              <a:rPr lang="en-US" b="1" dirty="0">
                <a:latin typeface="Montserrat"/>
              </a:rPr>
              <a:t>small villages and towns</a:t>
            </a:r>
            <a:r>
              <a:rPr lang="en-US" dirty="0">
                <a:latin typeface="Montserrat"/>
              </a:rPr>
              <a:t> in India—often with limited formal education—</a:t>
            </a:r>
            <a:r>
              <a:rPr lang="en-US" b="1" dirty="0">
                <a:latin typeface="Montserrat"/>
              </a:rPr>
              <a:t>seeking to improve their income</a:t>
            </a:r>
            <a:r>
              <a:rPr lang="en-US" dirty="0">
                <a:latin typeface="Montserrat"/>
              </a:rPr>
              <a:t> through various means. Rural Indians face significant challenges in starting businesses, including:</a:t>
            </a:r>
            <a:endParaRPr lang="en-US" dirty="0"/>
          </a:p>
          <a:p>
            <a:endParaRPr lang="en-US" dirty="0">
              <a:latin typeface="Montserrat"/>
            </a:endParaRPr>
          </a:p>
          <a:p>
            <a:pPr marL="285750" indent="-285750">
              <a:buChar char="•"/>
            </a:pPr>
            <a:r>
              <a:rPr lang="en-US" dirty="0">
                <a:latin typeface="Montserrat"/>
              </a:rPr>
              <a:t>A </a:t>
            </a:r>
            <a:r>
              <a:rPr lang="en-US" b="1" dirty="0">
                <a:latin typeface="Montserrat"/>
              </a:rPr>
              <a:t>lack of</a:t>
            </a:r>
            <a:r>
              <a:rPr lang="en-US" dirty="0">
                <a:latin typeface="Montserrat"/>
              </a:rPr>
              <a:t> personalized, hyper-localized </a:t>
            </a:r>
            <a:r>
              <a:rPr lang="en-US" b="1" dirty="0">
                <a:latin typeface="Montserrat"/>
              </a:rPr>
              <a:t>guidance</a:t>
            </a:r>
            <a:r>
              <a:rPr lang="en-US" dirty="0">
                <a:latin typeface="Montserrat"/>
              </a:rPr>
              <a:t> (e.g., "What crop-based business is best suited for my village?")</a:t>
            </a:r>
          </a:p>
          <a:p>
            <a:pPr marL="285750" indent="-285750">
              <a:buChar char="•"/>
            </a:pPr>
            <a:endParaRPr lang="en-US" dirty="0">
              <a:latin typeface="Montserrat"/>
            </a:endParaRPr>
          </a:p>
          <a:p>
            <a:pPr marL="285750" indent="-285750">
              <a:buChar char="•"/>
            </a:pPr>
            <a:r>
              <a:rPr lang="en-US" b="1" dirty="0">
                <a:latin typeface="Montserrat"/>
              </a:rPr>
              <a:t>Difficulty accessing</a:t>
            </a:r>
            <a:r>
              <a:rPr lang="en-US" dirty="0">
                <a:latin typeface="Montserrat"/>
              </a:rPr>
              <a:t> and navigating </a:t>
            </a:r>
            <a:r>
              <a:rPr lang="en-US" b="1" dirty="0">
                <a:latin typeface="Montserrat"/>
              </a:rPr>
              <a:t>government schemes</a:t>
            </a:r>
            <a:r>
              <a:rPr lang="en-US" dirty="0">
                <a:latin typeface="Montserrat"/>
              </a:rPr>
              <a:t> (e.g., SVEP, KVIC)</a:t>
            </a:r>
          </a:p>
          <a:p>
            <a:pPr marL="285750" indent="-285750">
              <a:buChar char="•"/>
            </a:pPr>
            <a:endParaRPr lang="en-US" dirty="0">
              <a:latin typeface="Montserrat"/>
            </a:endParaRPr>
          </a:p>
          <a:p>
            <a:pPr marL="285750" indent="-285750">
              <a:buChar char="•"/>
            </a:pPr>
            <a:r>
              <a:rPr lang="en-US" b="1" dirty="0">
                <a:latin typeface="Montserrat"/>
              </a:rPr>
              <a:t>Limited availability of offline</a:t>
            </a:r>
            <a:r>
              <a:rPr lang="en-US" dirty="0">
                <a:latin typeface="Montserrat"/>
              </a:rPr>
              <a:t>-first, voice-driven skill development resources in their native language.</a:t>
            </a:r>
          </a:p>
          <a:p>
            <a:endParaRPr lang="en-US" dirty="0">
              <a:latin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75;p16" title="TNM.IS.OL.png">
            <a:extLst>
              <a:ext uri="{FF2B5EF4-FFF2-40B4-BE49-F238E27FC236}">
                <a16:creationId xmlns:a16="http://schemas.microsoft.com/office/drawing/2014/main" id="{6B6CDAD9-901B-032C-98CD-100B59385BA6}"/>
              </a:ext>
            </a:extLst>
          </p:cNvPr>
          <p:cNvPicPr preferRelativeResize="0"/>
          <p:nvPr/>
        </p:nvPicPr>
        <p:blipFill>
          <a:blip r:embed="rId2">
            <a:alphaModFix/>
          </a:blip>
          <a:stretch>
            <a:fillRect/>
          </a:stretch>
        </p:blipFill>
        <p:spPr>
          <a:xfrm>
            <a:off x="0" y="5"/>
            <a:ext cx="9144003" cy="5049740"/>
          </a:xfrm>
          <a:prstGeom prst="rect">
            <a:avLst/>
          </a:prstGeom>
          <a:noFill/>
          <a:ln>
            <a:noFill/>
          </a:ln>
        </p:spPr>
      </p:pic>
      <p:sp>
        <p:nvSpPr>
          <p:cNvPr id="6" name="TextBox 1">
            <a:extLst>
              <a:ext uri="{FF2B5EF4-FFF2-40B4-BE49-F238E27FC236}">
                <a16:creationId xmlns:a16="http://schemas.microsoft.com/office/drawing/2014/main" id="{05B2A3A3-BA45-50E9-40ED-A6409F7B800A}"/>
              </a:ext>
            </a:extLst>
          </p:cNvPr>
          <p:cNvSpPr txBox="1"/>
          <p:nvPr/>
        </p:nvSpPr>
        <p:spPr>
          <a:xfrm>
            <a:off x="211732" y="783836"/>
            <a:ext cx="7386749" cy="41395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1" dirty="0">
                <a:latin typeface="Montserrat"/>
              </a:rPr>
              <a:t>Leveraging Open-Source AI:</a:t>
            </a:r>
            <a:endParaRPr lang="en-US" sz="1300" dirty="0">
              <a:latin typeface="Montserrat"/>
            </a:endParaRPr>
          </a:p>
          <a:p>
            <a:endParaRPr lang="en-US" dirty="0">
              <a:latin typeface="Montserrat"/>
            </a:endParaRPr>
          </a:p>
          <a:p>
            <a:r>
              <a:rPr lang="en-US" dirty="0">
                <a:latin typeface="Montserrat"/>
              </a:rPr>
              <a:t>Our platform helps underprivileged individuals in small villages and towns start small businesses or find jobs based on their skills and available resources. We will use </a:t>
            </a:r>
            <a:r>
              <a:rPr lang="en-US" b="1" dirty="0">
                <a:latin typeface="Montserrat"/>
              </a:rPr>
              <a:t>open-source AI</a:t>
            </a:r>
            <a:r>
              <a:rPr lang="en-US" dirty="0">
                <a:latin typeface="Montserrat"/>
              </a:rPr>
              <a:t> to make the platform accessible, efficient, and cost-effective.</a:t>
            </a:r>
            <a:endParaRPr lang="en-US" b="1" dirty="0">
              <a:latin typeface="Montserrat"/>
            </a:endParaRPr>
          </a:p>
          <a:p>
            <a:endParaRPr lang="en-US" dirty="0">
              <a:latin typeface="Montserrat"/>
            </a:endParaRPr>
          </a:p>
          <a:p>
            <a:r>
              <a:rPr lang="en-US" sz="1200" b="1" dirty="0">
                <a:latin typeface="Montserrat"/>
              </a:rPr>
              <a:t>How AI Will Power Our Solution:</a:t>
            </a:r>
          </a:p>
          <a:p>
            <a:endParaRPr lang="en-US" sz="1200" b="1" dirty="0">
              <a:latin typeface="Montserrat"/>
            </a:endParaRPr>
          </a:p>
          <a:p>
            <a:pPr marL="285750" indent="-285750">
              <a:buChar char="•"/>
            </a:pPr>
            <a:r>
              <a:rPr lang="en-US" sz="1200" b="1" dirty="0">
                <a:latin typeface="Montserrat"/>
              </a:rPr>
              <a:t>Smart Recommendations</a:t>
            </a:r>
            <a:r>
              <a:rPr lang="en-US" sz="1200" dirty="0">
                <a:latin typeface="Montserrat"/>
              </a:rPr>
              <a:t> – Using </a:t>
            </a:r>
            <a:r>
              <a:rPr lang="en-US" sz="1200" b="1" dirty="0">
                <a:latin typeface="Montserrat"/>
              </a:rPr>
              <a:t>AI4Bharat/Llama 3.3</a:t>
            </a:r>
            <a:r>
              <a:rPr lang="en-US" sz="1200" dirty="0">
                <a:latin typeface="Montserrat"/>
              </a:rPr>
              <a:t>, our system will </a:t>
            </a:r>
            <a:r>
              <a:rPr lang="en-US" sz="1200" b="1" dirty="0">
                <a:latin typeface="Montserrat"/>
              </a:rPr>
              <a:t>analyze user inputs in regional languages</a:t>
            </a:r>
            <a:r>
              <a:rPr lang="en-US" sz="1200" dirty="0">
                <a:latin typeface="Montserrat"/>
              </a:rPr>
              <a:t> and suggest suitable businesses or jobs.</a:t>
            </a:r>
          </a:p>
          <a:p>
            <a:pPr marL="285750" indent="-285750">
              <a:buChar char="•"/>
            </a:pPr>
            <a:endParaRPr lang="en-US" sz="1200" dirty="0">
              <a:latin typeface="Montserrat"/>
            </a:endParaRPr>
          </a:p>
          <a:p>
            <a:pPr marL="285750" indent="-285750">
              <a:buChar char="•"/>
            </a:pPr>
            <a:r>
              <a:rPr lang="en-US" sz="1200" b="1" dirty="0">
                <a:latin typeface="Montserrat"/>
              </a:rPr>
              <a:t>AI-Generated Learning Content</a:t>
            </a:r>
            <a:r>
              <a:rPr lang="en-US" sz="1200" dirty="0">
                <a:latin typeface="Montserrat"/>
              </a:rPr>
              <a:t> – NLP models will create personalized scripts, while </a:t>
            </a:r>
            <a:r>
              <a:rPr lang="en-US" sz="1200" b="1" dirty="0">
                <a:latin typeface="Montserrat"/>
              </a:rPr>
              <a:t>AI4Bharat &amp; </a:t>
            </a:r>
            <a:r>
              <a:rPr lang="en-US" sz="1200" b="1" dirty="0" err="1">
                <a:latin typeface="Montserrat"/>
              </a:rPr>
              <a:t>IndicConformer</a:t>
            </a:r>
            <a:r>
              <a:rPr lang="en-US" sz="1200" dirty="0">
                <a:latin typeface="Montserrat"/>
              </a:rPr>
              <a:t> will </a:t>
            </a:r>
            <a:r>
              <a:rPr lang="en-US" sz="1200" b="1" dirty="0">
                <a:latin typeface="Montserrat"/>
              </a:rPr>
              <a:t>generate voiceovers in local languages</a:t>
            </a:r>
            <a:r>
              <a:rPr lang="en-US" sz="1200" dirty="0">
                <a:latin typeface="Montserrat"/>
              </a:rPr>
              <a:t> to make skill-building easy.</a:t>
            </a:r>
          </a:p>
          <a:p>
            <a:pPr marL="285750" indent="-285750">
              <a:buChar char="•"/>
            </a:pPr>
            <a:endParaRPr lang="en-US" sz="1200" dirty="0">
              <a:latin typeface="Montserrat"/>
            </a:endParaRPr>
          </a:p>
          <a:p>
            <a:pPr marL="285750" indent="-285750">
              <a:buChar char="•"/>
            </a:pPr>
            <a:r>
              <a:rPr lang="en-US" sz="1200" b="1" dirty="0">
                <a:latin typeface="Montserrat"/>
              </a:rPr>
              <a:t>Networking &amp; Support</a:t>
            </a:r>
            <a:r>
              <a:rPr lang="en-US" sz="1200" dirty="0">
                <a:latin typeface="Montserrat"/>
              </a:rPr>
              <a:t> – </a:t>
            </a:r>
            <a:r>
              <a:rPr lang="en-US" sz="1200" b="1" dirty="0">
                <a:latin typeface="Montserrat"/>
              </a:rPr>
              <a:t>Custom RAG</a:t>
            </a:r>
            <a:r>
              <a:rPr lang="en-US" sz="1200" dirty="0">
                <a:latin typeface="Montserrat"/>
              </a:rPr>
              <a:t> will </a:t>
            </a:r>
            <a:r>
              <a:rPr lang="en-US" sz="1200" b="1" dirty="0">
                <a:latin typeface="Montserrat"/>
              </a:rPr>
              <a:t>recommend</a:t>
            </a:r>
            <a:r>
              <a:rPr lang="en-US" sz="1200" dirty="0">
                <a:latin typeface="Montserrat"/>
              </a:rPr>
              <a:t> mentors, </a:t>
            </a:r>
            <a:r>
              <a:rPr lang="en-US" sz="1200" b="1" dirty="0">
                <a:latin typeface="Montserrat"/>
              </a:rPr>
              <a:t>financial aid, and government schemes</a:t>
            </a:r>
            <a:r>
              <a:rPr lang="en-US" sz="1200" dirty="0">
                <a:latin typeface="Montserrat"/>
              </a:rPr>
              <a:t> to help users succeed.</a:t>
            </a:r>
          </a:p>
          <a:p>
            <a:pPr marL="285750" indent="-285750">
              <a:buChar char="•"/>
            </a:pPr>
            <a:endParaRPr lang="en-US" sz="1200" dirty="0">
              <a:latin typeface="Montserrat"/>
            </a:endParaRPr>
          </a:p>
          <a:p>
            <a:r>
              <a:rPr lang="en-US" sz="1200" dirty="0">
                <a:latin typeface="Montserrat"/>
              </a:rPr>
              <a:t>By leveraging open-source AI, we ensure </a:t>
            </a:r>
            <a:r>
              <a:rPr lang="en-US" sz="1200" b="1" dirty="0">
                <a:latin typeface="Montserrat"/>
              </a:rPr>
              <a:t>cost efficiency, transparency, and rapid innovation</a:t>
            </a:r>
            <a:r>
              <a:rPr lang="en-US" sz="1200" dirty="0">
                <a:latin typeface="Montserrat"/>
              </a:rPr>
              <a:t>, making entrepreneurship and employment opportunities more accessible to  the needy.</a:t>
            </a:r>
          </a:p>
        </p:txBody>
      </p:sp>
      <p:pic>
        <p:nvPicPr>
          <p:cNvPr id="7" name="Picture 6" descr="A llama with a colorful background&#10;&#10;AI-generated content may be incorrect.">
            <a:extLst>
              <a:ext uri="{FF2B5EF4-FFF2-40B4-BE49-F238E27FC236}">
                <a16:creationId xmlns:a16="http://schemas.microsoft.com/office/drawing/2014/main" id="{BD6D57AE-6012-0810-7B74-57988BB1D4C8}"/>
              </a:ext>
            </a:extLst>
          </p:cNvPr>
          <p:cNvPicPr>
            <a:picLocks noChangeAspect="1"/>
          </p:cNvPicPr>
          <p:nvPr/>
        </p:nvPicPr>
        <p:blipFill>
          <a:blip r:embed="rId3"/>
          <a:stretch>
            <a:fillRect/>
          </a:stretch>
        </p:blipFill>
        <p:spPr>
          <a:xfrm>
            <a:off x="7837714" y="1738306"/>
            <a:ext cx="906615" cy="786569"/>
          </a:xfrm>
          <a:prstGeom prst="rect">
            <a:avLst/>
          </a:prstGeom>
        </p:spPr>
      </p:pic>
      <p:pic>
        <p:nvPicPr>
          <p:cNvPr id="8" name="Picture 7" descr="A circular white and orange plate with an elephant and a blue ball&#10;&#10;AI-generated content may be incorrect.">
            <a:extLst>
              <a:ext uri="{FF2B5EF4-FFF2-40B4-BE49-F238E27FC236}">
                <a16:creationId xmlns:a16="http://schemas.microsoft.com/office/drawing/2014/main" id="{EA6762B0-D1BE-3919-078E-85B25398B8CB}"/>
              </a:ext>
            </a:extLst>
          </p:cNvPr>
          <p:cNvPicPr>
            <a:picLocks noChangeAspect="1"/>
          </p:cNvPicPr>
          <p:nvPr/>
        </p:nvPicPr>
        <p:blipFill>
          <a:blip r:embed="rId4"/>
          <a:stretch>
            <a:fillRect/>
          </a:stretch>
        </p:blipFill>
        <p:spPr>
          <a:xfrm flipH="1">
            <a:off x="7837714" y="2853633"/>
            <a:ext cx="981075" cy="1019176"/>
          </a:xfrm>
          <a:prstGeom prst="rect">
            <a:avLst/>
          </a:prstGeom>
        </p:spPr>
      </p:pic>
    </p:spTree>
    <p:extLst>
      <p:ext uri="{BB962C8B-B14F-4D97-AF65-F5344CB8AC3E}">
        <p14:creationId xmlns:p14="http://schemas.microsoft.com/office/powerpoint/2010/main" val="2980768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83" name="Google Shape;83;p17"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84" name="Google Shape;84;p17"/>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latin typeface="Montserrat Medium"/>
                <a:ea typeface="Montserrat Medium"/>
                <a:cs typeface="Montserrat Medium"/>
                <a:sym typeface="Montserrat Medium"/>
              </a:rPr>
              <a:t>How is this solution scalable? (100 words max)</a:t>
            </a:r>
            <a:endParaRPr sz="1500">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4912ED84-5CC5-39B9-6A60-4FF6658AFD90}"/>
              </a:ext>
            </a:extLst>
          </p:cNvPr>
          <p:cNvSpPr txBox="1"/>
          <p:nvPr/>
        </p:nvSpPr>
        <p:spPr>
          <a:xfrm>
            <a:off x="200997" y="1371421"/>
            <a:ext cx="8332487" cy="240065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dirty="0">
                <a:latin typeface="Montserrat"/>
              </a:rPr>
              <a:t>Our platform is highly scalable due to its </a:t>
            </a:r>
            <a:r>
              <a:rPr lang="en-US" sz="1500" b="1" dirty="0">
                <a:latin typeface="Montserrat"/>
              </a:rPr>
              <a:t>AI-driven automation,</a:t>
            </a:r>
            <a:r>
              <a:rPr lang="en-US" sz="1500" dirty="0">
                <a:latin typeface="Montserrat"/>
              </a:rPr>
              <a:t> </a:t>
            </a:r>
            <a:r>
              <a:rPr lang="en-US" sz="1500" b="1" dirty="0">
                <a:latin typeface="Montserrat"/>
              </a:rPr>
              <a:t>modular architecture</a:t>
            </a:r>
            <a:r>
              <a:rPr lang="en-US" sz="1500" dirty="0">
                <a:latin typeface="Montserrat"/>
              </a:rPr>
              <a:t>, and </a:t>
            </a:r>
            <a:r>
              <a:rPr lang="en-US" sz="1500" b="1" dirty="0">
                <a:latin typeface="Montserrat"/>
              </a:rPr>
              <a:t>cloud-based deployment</a:t>
            </a:r>
            <a:r>
              <a:rPr lang="en-US" sz="1500" dirty="0">
                <a:latin typeface="Montserrat"/>
              </a:rPr>
              <a:t>. Using </a:t>
            </a:r>
            <a:r>
              <a:rPr lang="en-US" sz="1500" b="1" dirty="0">
                <a:latin typeface="Montserrat"/>
              </a:rPr>
              <a:t>open-source AI models</a:t>
            </a:r>
            <a:r>
              <a:rPr lang="en-US" sz="1500" dirty="0">
                <a:latin typeface="Montserrat"/>
              </a:rPr>
              <a:t>, we can continuously improve recommendations and learning content without heavy infrastructure costs. </a:t>
            </a:r>
            <a:r>
              <a:rPr lang="en-US" sz="1500" b="1" dirty="0">
                <a:latin typeface="Montserrat"/>
              </a:rPr>
              <a:t>Multilingual NLP </a:t>
            </a:r>
            <a:r>
              <a:rPr lang="en-US" sz="1500" dirty="0">
                <a:latin typeface="Montserrat"/>
              </a:rPr>
              <a:t>and </a:t>
            </a:r>
            <a:r>
              <a:rPr lang="en-US" sz="1500" b="1" dirty="0">
                <a:latin typeface="Montserrat"/>
              </a:rPr>
              <a:t>text-to-speech systems</a:t>
            </a:r>
            <a:r>
              <a:rPr lang="en-US" sz="1500" dirty="0">
                <a:latin typeface="Montserrat"/>
              </a:rPr>
              <a:t> ensure easy expansion to different regions. </a:t>
            </a:r>
            <a:r>
              <a:rPr lang="en-US" sz="1500" b="1" dirty="0">
                <a:latin typeface="Montserrat"/>
              </a:rPr>
              <a:t>Custom RAG based indexing</a:t>
            </a:r>
            <a:r>
              <a:rPr lang="en-US" sz="1500" dirty="0">
                <a:latin typeface="Montserrat"/>
              </a:rPr>
              <a:t> allows efficient handling of large user databases, while cloud solutions enable seamless scaling as user demand grows. Additionally, AI-powered networking and government support features can be expanded dynamically. By leveraging </a:t>
            </a:r>
            <a:r>
              <a:rPr lang="en-US" sz="1500" b="1" dirty="0">
                <a:latin typeface="Montserrat"/>
              </a:rPr>
              <a:t>community-driven open-source advancements</a:t>
            </a:r>
            <a:r>
              <a:rPr lang="en-US" sz="1500" dirty="0">
                <a:latin typeface="Montserrat"/>
              </a:rPr>
              <a:t>, our solution remains adaptable, cost-effective, and capable of reaching millions across diverse geographies.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90" name="Google Shape;90;p18"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91" name="Google Shape;91;p18"/>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latin typeface="Montserrat Medium"/>
                <a:ea typeface="Montserrat Medium"/>
                <a:cs typeface="Montserrat Medium"/>
                <a:sym typeface="Montserrat Medium"/>
              </a:rPr>
              <a:t>List of features offered by the solution</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r>
              <a:rPr lang="en-GB" sz="1500" dirty="0">
                <a:latin typeface="Montserrat Medium"/>
                <a:ea typeface="Montserrat Medium"/>
                <a:cs typeface="Montserrat Medium"/>
                <a:sym typeface="Montserrat Medium"/>
              </a:rPr>
              <a:t>It is always better to add a few visual representations (drawings/sketches/illustrations etc.) to your presentation, it adds to the power through which it reaches the audience.</a:t>
            </a:r>
            <a:endParaRPr sz="1500" dirty="0">
              <a:latin typeface="Montserrat Medium"/>
              <a:ea typeface="Montserrat Medium"/>
              <a:cs typeface="Montserrat Medium"/>
              <a:sym typeface="Montserrat Medium"/>
            </a:endParaRPr>
          </a:p>
          <a:p>
            <a:pPr marL="0" lvl="0" indent="0" algn="l" rtl="0">
              <a:spcBef>
                <a:spcPts val="0"/>
              </a:spcBef>
              <a:spcAft>
                <a:spcPts val="0"/>
              </a:spcAft>
              <a:buNone/>
            </a:pPr>
            <a:endParaRPr sz="1500" dirty="0">
              <a:latin typeface="Montserrat Medium"/>
              <a:ea typeface="Montserrat Medium"/>
              <a:cs typeface="Montserrat Medium"/>
              <a:sym typeface="Montserrat Medium"/>
            </a:endParaRPr>
          </a:p>
        </p:txBody>
      </p:sp>
      <p:sp>
        <p:nvSpPr>
          <p:cNvPr id="2" name="TextBox 3">
            <a:extLst>
              <a:ext uri="{FF2B5EF4-FFF2-40B4-BE49-F238E27FC236}">
                <a16:creationId xmlns:a16="http://schemas.microsoft.com/office/drawing/2014/main" id="{F7F5202A-6097-4849-E208-7F828871A8C4}"/>
              </a:ext>
            </a:extLst>
          </p:cNvPr>
          <p:cNvSpPr txBox="1"/>
          <p:nvPr/>
        </p:nvSpPr>
        <p:spPr>
          <a:xfrm>
            <a:off x="100501" y="1644053"/>
            <a:ext cx="6536684" cy="34778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b="1" dirty="0">
                <a:latin typeface="Montserrat"/>
              </a:rPr>
              <a:t>Features</a:t>
            </a:r>
          </a:p>
          <a:p>
            <a:endParaRPr lang="en-US" sz="1000" b="1" dirty="0">
              <a:latin typeface="Montserrat"/>
            </a:endParaRPr>
          </a:p>
          <a:p>
            <a:r>
              <a:rPr lang="en-US" sz="1000" b="1" dirty="0">
                <a:latin typeface="Montserrat"/>
              </a:rPr>
              <a:t>1. Multilingual AI-Based Business Suggestions</a:t>
            </a:r>
            <a:r>
              <a:rPr lang="en-US" sz="1000" dirty="0">
                <a:latin typeface="Montserrat"/>
              </a:rPr>
              <a:t> (based on user skills, resources, localized pricing, raw material availability, and success stories.)</a:t>
            </a:r>
            <a:endParaRPr lang="en-US" sz="1000" dirty="0"/>
          </a:p>
          <a:p>
            <a:endParaRPr lang="en-US" sz="1000" dirty="0">
              <a:latin typeface="Montserrat"/>
            </a:endParaRPr>
          </a:p>
          <a:p>
            <a:r>
              <a:rPr lang="en-US" sz="1000" b="1" dirty="0">
                <a:latin typeface="Montserrat"/>
              </a:rPr>
              <a:t>2. Yojana Seeker</a:t>
            </a:r>
            <a:r>
              <a:rPr lang="en-US" sz="1000" dirty="0">
                <a:latin typeface="Montserrat"/>
              </a:rPr>
              <a:t> (Scheme Assistant)</a:t>
            </a:r>
          </a:p>
          <a:p>
            <a:r>
              <a:rPr lang="en-US" sz="1000" dirty="0">
                <a:latin typeface="Montserrat"/>
              </a:rPr>
              <a:t>AI Agent: </a:t>
            </a:r>
            <a:r>
              <a:rPr lang="en-US" sz="1000" b="1" dirty="0">
                <a:latin typeface="Montserrat"/>
              </a:rPr>
              <a:t>Autonomous</a:t>
            </a:r>
            <a:r>
              <a:rPr lang="en-US" sz="1000" dirty="0">
                <a:latin typeface="Montserrat"/>
              </a:rPr>
              <a:t> </a:t>
            </a:r>
            <a:r>
              <a:rPr lang="en-US" sz="1000" dirty="0" err="1">
                <a:latin typeface="Montserrat"/>
              </a:rPr>
              <a:t>LangChain</a:t>
            </a:r>
            <a:r>
              <a:rPr lang="en-US" sz="1000" dirty="0">
                <a:latin typeface="Montserrat"/>
              </a:rPr>
              <a:t> agent matches profiles with schemes (e.g., SVEP loans).</a:t>
            </a:r>
          </a:p>
          <a:p>
            <a:r>
              <a:rPr lang="en-US" sz="1000" dirty="0">
                <a:latin typeface="Montserrat"/>
              </a:rPr>
              <a:t>Offline Forms: Downloadable PDFs with voice-guided instructions ("Step 1: Take Aadhaar card to panchayat office").</a:t>
            </a:r>
          </a:p>
          <a:p>
            <a:endParaRPr lang="en-US" sz="1000" dirty="0">
              <a:latin typeface="Montserrat"/>
            </a:endParaRPr>
          </a:p>
          <a:p>
            <a:r>
              <a:rPr lang="en-US" sz="1000" b="1" dirty="0">
                <a:latin typeface="Montserrat"/>
              </a:rPr>
              <a:t>3. Job Matching &amp; Mentorship Opportunities – </a:t>
            </a:r>
            <a:r>
              <a:rPr lang="en-US" sz="1000" dirty="0">
                <a:latin typeface="Montserrat"/>
              </a:rPr>
              <a:t>Simple forums with Multilingual AI Search capabilities. </a:t>
            </a:r>
          </a:p>
          <a:p>
            <a:endParaRPr lang="en-US" sz="1000" b="1" dirty="0">
              <a:latin typeface="Montserrat"/>
            </a:endParaRPr>
          </a:p>
          <a:p>
            <a:r>
              <a:rPr lang="en-US" sz="1000" b="1" dirty="0">
                <a:latin typeface="Montserrat"/>
              </a:rPr>
              <a:t>4. Skill Builder </a:t>
            </a:r>
            <a:r>
              <a:rPr lang="en-US" sz="1000" dirty="0">
                <a:latin typeface="Montserrat"/>
              </a:rPr>
              <a:t>(Multimodal Tutorials)</a:t>
            </a:r>
          </a:p>
          <a:p>
            <a:r>
              <a:rPr lang="en-US" sz="1000" dirty="0">
                <a:latin typeface="Montserrat"/>
              </a:rPr>
              <a:t>AI Content: Convert skilling material to preferred language using fine-tuned LLM/Transliteration Models. Integration with corporate/government to create courses via CSR initiatives.</a:t>
            </a:r>
          </a:p>
          <a:p>
            <a:endParaRPr lang="en-US" sz="1000" dirty="0">
              <a:latin typeface="Montserrat"/>
            </a:endParaRPr>
          </a:p>
          <a:p>
            <a:r>
              <a:rPr lang="en-US" sz="1000" b="1" dirty="0">
                <a:latin typeface="Montserrat" panose="00000500000000000000" pitchFamily="2" charset="0"/>
              </a:rPr>
              <a:t>5. YouTube Video Audio Insights (Multilingual)</a:t>
            </a:r>
            <a:br>
              <a:rPr lang="en-US" sz="1000" dirty="0">
                <a:latin typeface="Montserrat" panose="00000500000000000000" pitchFamily="2" charset="0"/>
              </a:rPr>
            </a:br>
            <a:r>
              <a:rPr lang="en-US" sz="1000" dirty="0">
                <a:latin typeface="Montserrat" panose="00000500000000000000" pitchFamily="2" charset="0"/>
              </a:rPr>
              <a:t>Extracts and summarizes key insights from YouTube video audio in multiple languages, aiding content comprehension and discovery across literacy levels.</a:t>
            </a:r>
            <a:endParaRPr lang="en-IN" sz="1000" dirty="0">
              <a:latin typeface="Montserrat" panose="00000500000000000000" pitchFamily="2" charset="0"/>
            </a:endParaRPr>
          </a:p>
          <a:p>
            <a:r>
              <a:rPr lang="en-US" sz="1000" dirty="0">
                <a:latin typeface="Montserrat"/>
              </a:rPr>
              <a:t> </a:t>
            </a:r>
            <a:endParaRPr lang="en-US" sz="1000" b="1" dirty="0">
              <a:latin typeface="Montserrat"/>
            </a:endParaRPr>
          </a:p>
          <a:p>
            <a:pPr algn="l"/>
            <a:endParaRPr lang="en-US" sz="1000" dirty="0"/>
          </a:p>
        </p:txBody>
      </p:sp>
      <p:pic>
        <p:nvPicPr>
          <p:cNvPr id="3" name="Picture 2">
            <a:extLst>
              <a:ext uri="{FF2B5EF4-FFF2-40B4-BE49-F238E27FC236}">
                <a16:creationId xmlns:a16="http://schemas.microsoft.com/office/drawing/2014/main" id="{79648E5D-880D-7628-5264-3950F59DD417}"/>
              </a:ext>
            </a:extLst>
          </p:cNvPr>
          <p:cNvPicPr>
            <a:picLocks noChangeAspect="1"/>
          </p:cNvPicPr>
          <p:nvPr/>
        </p:nvPicPr>
        <p:blipFill>
          <a:blip r:embed="rId5"/>
          <a:stretch>
            <a:fillRect/>
          </a:stretch>
        </p:blipFill>
        <p:spPr>
          <a:xfrm>
            <a:off x="6637185" y="2174596"/>
            <a:ext cx="2427662" cy="17266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9" title="TNM.IS.OL.png"/>
          <p:cNvPicPr preferRelativeResize="0"/>
          <p:nvPr/>
        </p:nvPicPr>
        <p:blipFill>
          <a:blip r:embed="rId3">
            <a:alphaModFix/>
          </a:blip>
          <a:stretch>
            <a:fillRect/>
          </a:stretch>
        </p:blipFill>
        <p:spPr>
          <a:xfrm>
            <a:off x="0" y="5"/>
            <a:ext cx="9144003" cy="5049740"/>
          </a:xfrm>
          <a:prstGeom prst="rect">
            <a:avLst/>
          </a:prstGeom>
          <a:noFill/>
          <a:ln>
            <a:noFill/>
          </a:ln>
        </p:spPr>
      </p:pic>
      <p:pic>
        <p:nvPicPr>
          <p:cNvPr id="97" name="Google Shape;97;p19" title="last slide_page-0001.jpg"/>
          <p:cNvPicPr preferRelativeResize="0"/>
          <p:nvPr/>
        </p:nvPicPr>
        <p:blipFill rotWithShape="1">
          <a:blip r:embed="rId4">
            <a:alphaModFix/>
          </a:blip>
          <a:srcRect t="88649" b="10226"/>
          <a:stretch/>
        </p:blipFill>
        <p:spPr>
          <a:xfrm>
            <a:off x="0" y="5075675"/>
            <a:ext cx="9144002" cy="72626"/>
          </a:xfrm>
          <a:prstGeom prst="rect">
            <a:avLst/>
          </a:prstGeom>
          <a:noFill/>
          <a:ln>
            <a:noFill/>
          </a:ln>
        </p:spPr>
      </p:pic>
      <p:sp>
        <p:nvSpPr>
          <p:cNvPr id="98" name="Google Shape;98;p19"/>
          <p:cNvSpPr txBox="1"/>
          <p:nvPr/>
        </p:nvSpPr>
        <p:spPr>
          <a:xfrm>
            <a:off x="201000" y="806350"/>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ontserrat Medium"/>
                <a:ea typeface="Montserrat Medium"/>
                <a:cs typeface="Montserrat Medium"/>
                <a:sym typeface="Montserrat Medium"/>
              </a:rPr>
              <a:t>Please share the wireframes/Mock diagrams of the proposed solution</a:t>
            </a:r>
            <a:endParaRPr>
              <a:latin typeface="Montserrat Medium"/>
              <a:ea typeface="Montserrat Medium"/>
              <a:cs typeface="Montserrat Medium"/>
              <a:sym typeface="Montserrat Medium"/>
            </a:endParaRPr>
          </a:p>
        </p:txBody>
      </p:sp>
      <p:pic>
        <p:nvPicPr>
          <p:cNvPr id="2" name="Picture 1">
            <a:extLst>
              <a:ext uri="{FF2B5EF4-FFF2-40B4-BE49-F238E27FC236}">
                <a16:creationId xmlns:a16="http://schemas.microsoft.com/office/drawing/2014/main" id="{91827CF0-93D5-3BEF-3A3C-F45642B79B1A}"/>
              </a:ext>
            </a:extLst>
          </p:cNvPr>
          <p:cNvPicPr>
            <a:picLocks noChangeAspect="1"/>
          </p:cNvPicPr>
          <p:nvPr/>
        </p:nvPicPr>
        <p:blipFill>
          <a:blip r:embed="rId5"/>
          <a:stretch>
            <a:fillRect/>
          </a:stretch>
        </p:blipFill>
        <p:spPr>
          <a:xfrm>
            <a:off x="57092" y="1167556"/>
            <a:ext cx="1779185" cy="3901637"/>
          </a:xfrm>
          <a:prstGeom prst="rect">
            <a:avLst/>
          </a:prstGeom>
          <a:ln>
            <a:solidFill>
              <a:schemeClr val="bg2"/>
            </a:solidFill>
          </a:ln>
        </p:spPr>
      </p:pic>
      <p:pic>
        <p:nvPicPr>
          <p:cNvPr id="3" name="Picture 2">
            <a:extLst>
              <a:ext uri="{FF2B5EF4-FFF2-40B4-BE49-F238E27FC236}">
                <a16:creationId xmlns:a16="http://schemas.microsoft.com/office/drawing/2014/main" id="{2A8743EC-FDC0-1723-7F56-494BEC549530}"/>
              </a:ext>
            </a:extLst>
          </p:cNvPr>
          <p:cNvPicPr>
            <a:picLocks noChangeAspect="1"/>
          </p:cNvPicPr>
          <p:nvPr/>
        </p:nvPicPr>
        <p:blipFill>
          <a:blip r:embed="rId6"/>
          <a:stretch>
            <a:fillRect/>
          </a:stretch>
        </p:blipFill>
        <p:spPr>
          <a:xfrm>
            <a:off x="1861134" y="1166261"/>
            <a:ext cx="1779185" cy="3902929"/>
          </a:xfrm>
          <a:prstGeom prst="rect">
            <a:avLst/>
          </a:prstGeom>
          <a:ln>
            <a:solidFill>
              <a:schemeClr val="bg2"/>
            </a:solidFill>
          </a:ln>
        </p:spPr>
      </p:pic>
      <p:pic>
        <p:nvPicPr>
          <p:cNvPr id="4" name="Picture 3">
            <a:extLst>
              <a:ext uri="{FF2B5EF4-FFF2-40B4-BE49-F238E27FC236}">
                <a16:creationId xmlns:a16="http://schemas.microsoft.com/office/drawing/2014/main" id="{E2E0F60B-0398-3D69-D45B-61DAA9F22E44}"/>
              </a:ext>
            </a:extLst>
          </p:cNvPr>
          <p:cNvPicPr>
            <a:picLocks noChangeAspect="1"/>
          </p:cNvPicPr>
          <p:nvPr/>
        </p:nvPicPr>
        <p:blipFill>
          <a:blip r:embed="rId7"/>
          <a:stretch>
            <a:fillRect/>
          </a:stretch>
        </p:blipFill>
        <p:spPr>
          <a:xfrm>
            <a:off x="3637807" y="1166261"/>
            <a:ext cx="1779186" cy="3902932"/>
          </a:xfrm>
          <a:prstGeom prst="rect">
            <a:avLst/>
          </a:prstGeom>
          <a:ln>
            <a:solidFill>
              <a:schemeClr val="bg2"/>
            </a:solidFill>
          </a:ln>
        </p:spPr>
      </p:pic>
      <p:pic>
        <p:nvPicPr>
          <p:cNvPr id="5" name="Picture 4">
            <a:extLst>
              <a:ext uri="{FF2B5EF4-FFF2-40B4-BE49-F238E27FC236}">
                <a16:creationId xmlns:a16="http://schemas.microsoft.com/office/drawing/2014/main" id="{85D8A2A2-94D4-5DB4-1C00-C6508E75C9B4}"/>
              </a:ext>
            </a:extLst>
          </p:cNvPr>
          <p:cNvPicPr>
            <a:picLocks noChangeAspect="1"/>
          </p:cNvPicPr>
          <p:nvPr/>
        </p:nvPicPr>
        <p:blipFill>
          <a:blip r:embed="rId8"/>
          <a:stretch>
            <a:fillRect/>
          </a:stretch>
        </p:blipFill>
        <p:spPr>
          <a:xfrm>
            <a:off x="5450216" y="1146812"/>
            <a:ext cx="1791715" cy="3902933"/>
          </a:xfrm>
          <a:prstGeom prst="rect">
            <a:avLst/>
          </a:prstGeom>
          <a:ln>
            <a:solidFill>
              <a:schemeClr val="bg2"/>
            </a:solidFill>
          </a:ln>
        </p:spPr>
      </p:pic>
      <p:pic>
        <p:nvPicPr>
          <p:cNvPr id="6" name="Picture 5" descr="A screenshot of a phone&#10;&#10;AI-generated content may be incorrect.">
            <a:extLst>
              <a:ext uri="{FF2B5EF4-FFF2-40B4-BE49-F238E27FC236}">
                <a16:creationId xmlns:a16="http://schemas.microsoft.com/office/drawing/2014/main" id="{650F5625-C4A7-4E96-E732-60364BEEE9B1}"/>
              </a:ext>
            </a:extLst>
          </p:cNvPr>
          <p:cNvPicPr>
            <a:picLocks noChangeAspect="1"/>
          </p:cNvPicPr>
          <p:nvPr/>
        </p:nvPicPr>
        <p:blipFill>
          <a:blip r:embed="rId9"/>
          <a:stretch>
            <a:fillRect/>
          </a:stretch>
        </p:blipFill>
        <p:spPr>
          <a:xfrm>
            <a:off x="7263120" y="1146814"/>
            <a:ext cx="1880881" cy="3902931"/>
          </a:xfrm>
          <a:prstGeom prst="rect">
            <a:avLst/>
          </a:prstGeom>
          <a:ln>
            <a:solidFill>
              <a:schemeClr val="bg2"/>
            </a:solid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2641</Words>
  <Application>Microsoft Office PowerPoint</Application>
  <PresentationFormat>On-screen Show (16:9)</PresentationFormat>
  <Paragraphs>209</Paragraphs>
  <Slides>31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Montserrat</vt:lpstr>
      <vt:lpstr>Montserrat Medium</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Hrushikesh Sawant</dc:creator>
  <cp:lastModifiedBy>Hrushikesh Sawant</cp:lastModifiedBy>
  <cp:revision>3</cp:revision>
  <dcterms:modified xsi:type="dcterms:W3CDTF">2025-05-04T15:35:16Z</dcterms:modified>
</cp:coreProperties>
</file>